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5" r:id="rId9"/>
    <p:sldId id="278" r:id="rId10"/>
    <p:sldId id="276" r:id="rId11"/>
    <p:sldId id="277" r:id="rId12"/>
    <p:sldId id="273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87008E4-6EB5-4F22-BDFC-90CCA5E71E60}" v="645" dt="2021-04-01T17:08:40.3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1656" autoAdjust="0"/>
  </p:normalViewPr>
  <p:slideViewPr>
    <p:cSldViewPr snapToGrid="0">
      <p:cViewPr varScale="1">
        <p:scale>
          <a:sx n="102" d="100"/>
          <a:sy n="102" d="100"/>
        </p:scale>
        <p:origin x="87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m Magill" userId="9d99b9fe4e0d87e3" providerId="LiveId" clId="{A87008E4-6EB5-4F22-BDFC-90CCA5E71E60}"/>
    <pc:docChg chg="undo custSel addSld delSld modSld sldOrd">
      <pc:chgData name="Sam Magill" userId="9d99b9fe4e0d87e3" providerId="LiveId" clId="{A87008E4-6EB5-4F22-BDFC-90CCA5E71E60}" dt="2021-04-01T17:17:05.773" v="2308" actId="20577"/>
      <pc:docMkLst>
        <pc:docMk/>
      </pc:docMkLst>
      <pc:sldChg chg="modSp mod">
        <pc:chgData name="Sam Magill" userId="9d99b9fe4e0d87e3" providerId="LiveId" clId="{A87008E4-6EB5-4F22-BDFC-90CCA5E71E60}" dt="2021-03-31T15:47:58.176" v="16" actId="20577"/>
        <pc:sldMkLst>
          <pc:docMk/>
          <pc:sldMk cId="2762793190" sldId="256"/>
        </pc:sldMkLst>
        <pc:spChg chg="mod">
          <ac:chgData name="Sam Magill" userId="9d99b9fe4e0d87e3" providerId="LiveId" clId="{A87008E4-6EB5-4F22-BDFC-90CCA5E71E60}" dt="2021-03-31T15:47:58.176" v="16" actId="20577"/>
          <ac:spMkLst>
            <pc:docMk/>
            <pc:sldMk cId="2762793190" sldId="256"/>
            <ac:spMk id="3" creationId="{820627DD-5A40-48C1-881A-FC45FC93DA90}"/>
          </ac:spMkLst>
        </pc:spChg>
      </pc:sldChg>
      <pc:sldChg chg="modSp">
        <pc:chgData name="Sam Magill" userId="9d99b9fe4e0d87e3" providerId="LiveId" clId="{A87008E4-6EB5-4F22-BDFC-90CCA5E71E60}" dt="2021-03-31T15:49:19.940" v="92" actId="20577"/>
        <pc:sldMkLst>
          <pc:docMk/>
          <pc:sldMk cId="1919377648" sldId="257"/>
        </pc:sldMkLst>
        <pc:graphicFrameChg chg="mod">
          <ac:chgData name="Sam Magill" userId="9d99b9fe4e0d87e3" providerId="LiveId" clId="{A87008E4-6EB5-4F22-BDFC-90CCA5E71E60}" dt="2021-03-31T15:49:19.940" v="92" actId="20577"/>
          <ac:graphicFrameMkLst>
            <pc:docMk/>
            <pc:sldMk cId="1919377648" sldId="257"/>
            <ac:graphicFrameMk id="5" creationId="{DB96615D-E120-43EF-B7DF-07A9EC7E6595}"/>
          </ac:graphicFrameMkLst>
        </pc:graphicFrameChg>
      </pc:sldChg>
      <pc:sldChg chg="modSp">
        <pc:chgData name="Sam Magill" userId="9d99b9fe4e0d87e3" providerId="LiveId" clId="{A87008E4-6EB5-4F22-BDFC-90CCA5E71E60}" dt="2021-03-31T16:21:52.636" v="1202" actId="20577"/>
        <pc:sldMkLst>
          <pc:docMk/>
          <pc:sldMk cId="3789391926" sldId="258"/>
        </pc:sldMkLst>
        <pc:graphicFrameChg chg="mod">
          <ac:chgData name="Sam Magill" userId="9d99b9fe4e0d87e3" providerId="LiveId" clId="{A87008E4-6EB5-4F22-BDFC-90CCA5E71E60}" dt="2021-03-31T16:21:52.636" v="1202" actId="20577"/>
          <ac:graphicFrameMkLst>
            <pc:docMk/>
            <pc:sldMk cId="3789391926" sldId="258"/>
            <ac:graphicFrameMk id="5" creationId="{9230F33D-3554-41AF-9FD8-91EB7F7B56D5}"/>
          </ac:graphicFrameMkLst>
        </pc:graphicFrameChg>
      </pc:sldChg>
      <pc:sldChg chg="modSp mod">
        <pc:chgData name="Sam Magill" userId="9d99b9fe4e0d87e3" providerId="LiveId" clId="{A87008E4-6EB5-4F22-BDFC-90CCA5E71E60}" dt="2021-03-31T15:52:56.284" v="379" actId="20577"/>
        <pc:sldMkLst>
          <pc:docMk/>
          <pc:sldMk cId="2500044897" sldId="259"/>
        </pc:sldMkLst>
        <pc:spChg chg="mod">
          <ac:chgData name="Sam Magill" userId="9d99b9fe4e0d87e3" providerId="LiveId" clId="{A87008E4-6EB5-4F22-BDFC-90CCA5E71E60}" dt="2021-03-31T15:52:56.284" v="379" actId="20577"/>
          <ac:spMkLst>
            <pc:docMk/>
            <pc:sldMk cId="2500044897" sldId="259"/>
            <ac:spMk id="3" creationId="{32535C39-ABD7-4AA3-96C0-C65C3AFD92A0}"/>
          </ac:spMkLst>
        </pc:spChg>
      </pc:sldChg>
      <pc:sldChg chg="modSp mod">
        <pc:chgData name="Sam Magill" userId="9d99b9fe4e0d87e3" providerId="LiveId" clId="{A87008E4-6EB5-4F22-BDFC-90CCA5E71E60}" dt="2021-04-01T17:17:05.773" v="2308" actId="20577"/>
        <pc:sldMkLst>
          <pc:docMk/>
          <pc:sldMk cId="480098974" sldId="260"/>
        </pc:sldMkLst>
        <pc:spChg chg="mod">
          <ac:chgData name="Sam Magill" userId="9d99b9fe4e0d87e3" providerId="LiveId" clId="{A87008E4-6EB5-4F22-BDFC-90CCA5E71E60}" dt="2021-04-01T17:02:25.659" v="2134" actId="1076"/>
          <ac:spMkLst>
            <pc:docMk/>
            <pc:sldMk cId="480098974" sldId="260"/>
            <ac:spMk id="2" creationId="{9BD27C5C-B0B0-48BB-BEB1-19CDDED6763E}"/>
          </ac:spMkLst>
        </pc:spChg>
        <pc:spChg chg="mod">
          <ac:chgData name="Sam Magill" userId="9d99b9fe4e0d87e3" providerId="LiveId" clId="{A87008E4-6EB5-4F22-BDFC-90CCA5E71E60}" dt="2021-04-01T17:17:05.773" v="2308" actId="20577"/>
          <ac:spMkLst>
            <pc:docMk/>
            <pc:sldMk cId="480098974" sldId="260"/>
            <ac:spMk id="3" creationId="{60CF8E16-EABD-4956-B23E-CF17156640F7}"/>
          </ac:spMkLst>
        </pc:spChg>
      </pc:sldChg>
      <pc:sldChg chg="ord">
        <pc:chgData name="Sam Magill" userId="9d99b9fe4e0d87e3" providerId="LiveId" clId="{A87008E4-6EB5-4F22-BDFC-90CCA5E71E60}" dt="2021-03-31T15:54:14.560" v="386"/>
        <pc:sldMkLst>
          <pc:docMk/>
          <pc:sldMk cId="3715511529" sldId="261"/>
        </pc:sldMkLst>
      </pc:sldChg>
      <pc:sldChg chg="modSp mod">
        <pc:chgData name="Sam Magill" userId="9d99b9fe4e0d87e3" providerId="LiveId" clId="{A87008E4-6EB5-4F22-BDFC-90CCA5E71E60}" dt="2021-03-31T16:09:10.019" v="1192" actId="20577"/>
        <pc:sldMkLst>
          <pc:docMk/>
          <pc:sldMk cId="1872541640" sldId="262"/>
        </pc:sldMkLst>
        <pc:spChg chg="mod">
          <ac:chgData name="Sam Magill" userId="9d99b9fe4e0d87e3" providerId="LiveId" clId="{A87008E4-6EB5-4F22-BDFC-90CCA5E71E60}" dt="2021-03-31T16:09:10.019" v="1192" actId="20577"/>
          <ac:spMkLst>
            <pc:docMk/>
            <pc:sldMk cId="1872541640" sldId="262"/>
            <ac:spMk id="3" creationId="{FD9CE51A-A3B6-47EF-91B7-5B93D10AB5A1}"/>
          </ac:spMkLst>
        </pc:spChg>
      </pc:sldChg>
      <pc:sldChg chg="del">
        <pc:chgData name="Sam Magill" userId="9d99b9fe4e0d87e3" providerId="LiveId" clId="{A87008E4-6EB5-4F22-BDFC-90CCA5E71E60}" dt="2021-03-31T15:54:24.701" v="387" actId="47"/>
        <pc:sldMkLst>
          <pc:docMk/>
          <pc:sldMk cId="1242273889" sldId="264"/>
        </pc:sldMkLst>
      </pc:sldChg>
      <pc:sldChg chg="modSp mod modNotesTx">
        <pc:chgData name="Sam Magill" userId="9d99b9fe4e0d87e3" providerId="LiveId" clId="{A87008E4-6EB5-4F22-BDFC-90CCA5E71E60}" dt="2021-04-01T17:08:40.380" v="2176" actId="20577"/>
        <pc:sldMkLst>
          <pc:docMk/>
          <pc:sldMk cId="4250539760" sldId="265"/>
        </pc:sldMkLst>
        <pc:spChg chg="mod">
          <ac:chgData name="Sam Magill" userId="9d99b9fe4e0d87e3" providerId="LiveId" clId="{A87008E4-6EB5-4F22-BDFC-90CCA5E71E60}" dt="2021-03-31T15:55:09.526" v="441" actId="20577"/>
          <ac:spMkLst>
            <pc:docMk/>
            <pc:sldMk cId="4250539760" sldId="265"/>
            <ac:spMk id="2" creationId="{796DF7B5-EEC4-458A-A645-371C60B63540}"/>
          </ac:spMkLst>
        </pc:spChg>
        <pc:spChg chg="mod">
          <ac:chgData name="Sam Magill" userId="9d99b9fe4e0d87e3" providerId="LiveId" clId="{A87008E4-6EB5-4F22-BDFC-90CCA5E71E60}" dt="2021-03-31T16:07:48.027" v="1155" actId="14100"/>
          <ac:spMkLst>
            <pc:docMk/>
            <pc:sldMk cId="4250539760" sldId="265"/>
            <ac:spMk id="4" creationId="{2D99D080-84E6-4ED8-B478-39A5F1A49C2F}"/>
          </ac:spMkLst>
        </pc:spChg>
        <pc:graphicFrameChg chg="mod">
          <ac:chgData name="Sam Magill" userId="9d99b9fe4e0d87e3" providerId="LiveId" clId="{A87008E4-6EB5-4F22-BDFC-90CCA5E71E60}" dt="2021-04-01T17:08:40.380" v="2176" actId="20577"/>
          <ac:graphicFrameMkLst>
            <pc:docMk/>
            <pc:sldMk cId="4250539760" sldId="265"/>
            <ac:graphicFrameMk id="5" creationId="{B6D32557-1508-47E0-93CA-6D52FF49ADAE}"/>
          </ac:graphicFrameMkLst>
        </pc:graphicFrameChg>
      </pc:sldChg>
      <pc:sldChg chg="del">
        <pc:chgData name="Sam Magill" userId="9d99b9fe4e0d87e3" providerId="LiveId" clId="{A87008E4-6EB5-4F22-BDFC-90CCA5E71E60}" dt="2021-03-31T16:08:36.340" v="1167" actId="47"/>
        <pc:sldMkLst>
          <pc:docMk/>
          <pc:sldMk cId="3188097053" sldId="266"/>
        </pc:sldMkLst>
      </pc:sldChg>
      <pc:sldChg chg="modSp mod">
        <pc:chgData name="Sam Magill" userId="9d99b9fe4e0d87e3" providerId="LiveId" clId="{A87008E4-6EB5-4F22-BDFC-90CCA5E71E60}" dt="2021-03-31T15:56:32.472" v="589" actId="20577"/>
        <pc:sldMkLst>
          <pc:docMk/>
          <pc:sldMk cId="2115953564" sldId="273"/>
        </pc:sldMkLst>
        <pc:graphicFrameChg chg="modGraphic">
          <ac:chgData name="Sam Magill" userId="9d99b9fe4e0d87e3" providerId="LiveId" clId="{A87008E4-6EB5-4F22-BDFC-90CCA5E71E60}" dt="2021-03-31T15:56:32.472" v="589" actId="20577"/>
          <ac:graphicFrameMkLst>
            <pc:docMk/>
            <pc:sldMk cId="2115953564" sldId="273"/>
            <ac:graphicFrameMk id="4" creationId="{5FB27B6A-2DE3-4A83-AC61-48D7255CB06D}"/>
          </ac:graphicFrameMkLst>
        </pc:graphicFrameChg>
      </pc:sldChg>
      <pc:sldChg chg="addSp delSp modSp add mod setBg modNotesTx">
        <pc:chgData name="Sam Magill" userId="9d99b9fe4e0d87e3" providerId="LiveId" clId="{A87008E4-6EB5-4F22-BDFC-90CCA5E71E60}" dt="2021-03-31T16:40:06.466" v="1347" actId="20577"/>
        <pc:sldMkLst>
          <pc:docMk/>
          <pc:sldMk cId="2296092874" sldId="277"/>
        </pc:sldMkLst>
        <pc:spChg chg="mod">
          <ac:chgData name="Sam Magill" userId="9d99b9fe4e0d87e3" providerId="LiveId" clId="{A87008E4-6EB5-4F22-BDFC-90CCA5E71E60}" dt="2021-03-31T16:39:51.648" v="1346" actId="20577"/>
          <ac:spMkLst>
            <pc:docMk/>
            <pc:sldMk cId="2296092874" sldId="277"/>
            <ac:spMk id="2" creationId="{1901B3EC-4C8C-4837-88B9-E531AAA54D3F}"/>
          </ac:spMkLst>
        </pc:spChg>
        <pc:spChg chg="add">
          <ac:chgData name="Sam Magill" userId="9d99b9fe4e0d87e3" providerId="LiveId" clId="{A87008E4-6EB5-4F22-BDFC-90CCA5E71E60}" dt="2021-03-31T16:39:28.099" v="1336" actId="26606"/>
          <ac:spMkLst>
            <pc:docMk/>
            <pc:sldMk cId="2296092874" sldId="277"/>
            <ac:spMk id="10" creationId="{CE3C5560-7A9C-489F-9148-18C5E1D0F0B2}"/>
          </ac:spMkLst>
        </pc:spChg>
        <pc:spChg chg="add">
          <ac:chgData name="Sam Magill" userId="9d99b9fe4e0d87e3" providerId="LiveId" clId="{A87008E4-6EB5-4F22-BDFC-90CCA5E71E60}" dt="2021-03-31T16:39:28.099" v="1336" actId="26606"/>
          <ac:spMkLst>
            <pc:docMk/>
            <pc:sldMk cId="2296092874" sldId="277"/>
            <ac:spMk id="14" creationId="{508BEF50-7B1E-49A4-BC19-5F4F1D755E64}"/>
          </ac:spMkLst>
        </pc:spChg>
        <pc:spChg chg="add">
          <ac:chgData name="Sam Magill" userId="9d99b9fe4e0d87e3" providerId="LiveId" clId="{A87008E4-6EB5-4F22-BDFC-90CCA5E71E60}" dt="2021-03-31T16:39:28.099" v="1336" actId="26606"/>
          <ac:spMkLst>
            <pc:docMk/>
            <pc:sldMk cId="2296092874" sldId="277"/>
            <ac:spMk id="16" creationId="{3FBAD350-5664-4811-A208-657FB882D350}"/>
          </ac:spMkLst>
        </pc:spChg>
        <pc:spChg chg="add">
          <ac:chgData name="Sam Magill" userId="9d99b9fe4e0d87e3" providerId="LiveId" clId="{A87008E4-6EB5-4F22-BDFC-90CCA5E71E60}" dt="2021-03-31T16:39:28.099" v="1336" actId="26606"/>
          <ac:spMkLst>
            <pc:docMk/>
            <pc:sldMk cId="2296092874" sldId="277"/>
            <ac:spMk id="18" creationId="{C39ADB8F-D187-49D7-BDCF-C1B6DC727068}"/>
          </ac:spMkLst>
        </pc:spChg>
        <pc:picChg chg="add mod">
          <ac:chgData name="Sam Magill" userId="9d99b9fe4e0d87e3" providerId="LiveId" clId="{A87008E4-6EB5-4F22-BDFC-90CCA5E71E60}" dt="2021-03-31T16:39:39.228" v="1337" actId="27614"/>
          <ac:picMkLst>
            <pc:docMk/>
            <pc:sldMk cId="2296092874" sldId="277"/>
            <ac:picMk id="3" creationId="{4C9C8BC0-9449-4C8B-801D-F78826D45ACD}"/>
          </ac:picMkLst>
        </pc:picChg>
        <pc:picChg chg="del">
          <ac:chgData name="Sam Magill" userId="9d99b9fe4e0d87e3" providerId="LiveId" clId="{A87008E4-6EB5-4F22-BDFC-90CCA5E71E60}" dt="2021-03-31T16:37:36.794" v="1238" actId="478"/>
          <ac:picMkLst>
            <pc:docMk/>
            <pc:sldMk cId="2296092874" sldId="277"/>
            <ac:picMk id="6" creationId="{40091C1E-8D71-4B8C-B05E-BD21FBF5B200}"/>
          </ac:picMkLst>
        </pc:picChg>
        <pc:cxnChg chg="add">
          <ac:chgData name="Sam Magill" userId="9d99b9fe4e0d87e3" providerId="LiveId" clId="{A87008E4-6EB5-4F22-BDFC-90CCA5E71E60}" dt="2021-03-31T16:39:28.099" v="1336" actId="26606"/>
          <ac:cxnSpMkLst>
            <pc:docMk/>
            <pc:sldMk cId="2296092874" sldId="277"/>
            <ac:cxnSpMk id="8" creationId="{D1B787A8-0D67-4B7E-9B48-86BD906AB6B5}"/>
          </ac:cxnSpMkLst>
        </pc:cxnChg>
        <pc:cxnChg chg="add">
          <ac:chgData name="Sam Magill" userId="9d99b9fe4e0d87e3" providerId="LiveId" clId="{A87008E4-6EB5-4F22-BDFC-90CCA5E71E60}" dt="2021-03-31T16:39:28.099" v="1336" actId="26606"/>
          <ac:cxnSpMkLst>
            <pc:docMk/>
            <pc:sldMk cId="2296092874" sldId="277"/>
            <ac:cxnSpMk id="12" creationId="{56020367-4FD5-4596-8E10-C5F095CD8DBF}"/>
          </ac:cxnSpMkLst>
        </pc:cxnChg>
      </pc:sldChg>
      <pc:sldChg chg="addSp delSp modSp add mod setBg delDesignElem modNotesTx">
        <pc:chgData name="Sam Magill" userId="9d99b9fe4e0d87e3" providerId="LiveId" clId="{A87008E4-6EB5-4F22-BDFC-90CCA5E71E60}" dt="2021-03-31T20:24:23.726" v="2024" actId="26606"/>
        <pc:sldMkLst>
          <pc:docMk/>
          <pc:sldMk cId="522534993" sldId="278"/>
        </pc:sldMkLst>
        <pc:spChg chg="mod">
          <ac:chgData name="Sam Magill" userId="9d99b9fe4e0d87e3" providerId="LiveId" clId="{A87008E4-6EB5-4F22-BDFC-90CCA5E71E60}" dt="2021-03-31T16:47:54.671" v="1723" actId="26606"/>
          <ac:spMkLst>
            <pc:docMk/>
            <pc:sldMk cId="522534993" sldId="278"/>
            <ac:spMk id="2" creationId="{796DF7B5-EEC4-458A-A645-371C60B63540}"/>
          </ac:spMkLst>
        </pc:spChg>
        <pc:spChg chg="del">
          <ac:chgData name="Sam Magill" userId="9d99b9fe4e0d87e3" providerId="LiveId" clId="{A87008E4-6EB5-4F22-BDFC-90CCA5E71E60}" dt="2021-03-31T16:40:45.231" v="1351" actId="478"/>
          <ac:spMkLst>
            <pc:docMk/>
            <pc:sldMk cId="522534993" sldId="278"/>
            <ac:spMk id="4" creationId="{2D99D080-84E6-4ED8-B478-39A5F1A49C2F}"/>
          </ac:spMkLst>
        </pc:spChg>
        <pc:spChg chg="add del mod">
          <ac:chgData name="Sam Magill" userId="9d99b9fe4e0d87e3" providerId="LiveId" clId="{A87008E4-6EB5-4F22-BDFC-90CCA5E71E60}" dt="2021-03-31T16:45:39.749" v="1352" actId="931"/>
          <ac:spMkLst>
            <pc:docMk/>
            <pc:sldMk cId="522534993" sldId="278"/>
            <ac:spMk id="6" creationId="{FA0414F9-6D15-4855-973E-8FEE2293D685}"/>
          </ac:spMkLst>
        </pc:spChg>
        <pc:spChg chg="del">
          <ac:chgData name="Sam Magill" userId="9d99b9fe4e0d87e3" providerId="LiveId" clId="{A87008E4-6EB5-4F22-BDFC-90CCA5E71E60}" dt="2021-03-31T16:40:21.375" v="1349"/>
          <ac:spMkLst>
            <pc:docMk/>
            <pc:sldMk cId="522534993" sldId="278"/>
            <ac:spMk id="9" creationId="{16AC3602-3348-4F31-9E43-076B03514ECB}"/>
          </ac:spMkLst>
        </pc:spChg>
        <pc:spChg chg="del">
          <ac:chgData name="Sam Magill" userId="9d99b9fe4e0d87e3" providerId="LiveId" clId="{A87008E4-6EB5-4F22-BDFC-90CCA5E71E60}" dt="2021-03-31T16:40:21.375" v="1349"/>
          <ac:spMkLst>
            <pc:docMk/>
            <pc:sldMk cId="522534993" sldId="278"/>
            <ac:spMk id="11" creationId="{394094B0-A6C9-44BE-9042-66EF0612F625}"/>
          </ac:spMkLst>
        </pc:spChg>
        <pc:spChg chg="add del mod">
          <ac:chgData name="Sam Magill" userId="9d99b9fe4e0d87e3" providerId="LiveId" clId="{A87008E4-6EB5-4F22-BDFC-90CCA5E71E60}" dt="2021-03-31T16:45:54.169" v="1357" actId="931"/>
          <ac:spMkLst>
            <pc:docMk/>
            <pc:sldMk cId="522534993" sldId="278"/>
            <ac:spMk id="12" creationId="{B2B355B0-3FD7-4202-8CA6-2C3399B12174}"/>
          </ac:spMkLst>
        </pc:spChg>
        <pc:spChg chg="del">
          <ac:chgData name="Sam Magill" userId="9d99b9fe4e0d87e3" providerId="LiveId" clId="{A87008E4-6EB5-4F22-BDFC-90CCA5E71E60}" dt="2021-03-31T16:40:21.375" v="1349"/>
          <ac:spMkLst>
            <pc:docMk/>
            <pc:sldMk cId="522534993" sldId="278"/>
            <ac:spMk id="13" creationId="{64C2CA96-0B16-4AA7-B340-33044D238597}"/>
          </ac:spMkLst>
        </pc:spChg>
        <pc:spChg chg="del">
          <ac:chgData name="Sam Magill" userId="9d99b9fe4e0d87e3" providerId="LiveId" clId="{A87008E4-6EB5-4F22-BDFC-90CCA5E71E60}" dt="2021-03-31T16:40:21.375" v="1349"/>
          <ac:spMkLst>
            <pc:docMk/>
            <pc:sldMk cId="522534993" sldId="278"/>
            <ac:spMk id="17" creationId="{1D50D7A8-F1D5-4306-8A9B-DD7A73EB8BCE}"/>
          </ac:spMkLst>
        </pc:spChg>
        <pc:spChg chg="add mod ord">
          <ac:chgData name="Sam Magill" userId="9d99b9fe4e0d87e3" providerId="LiveId" clId="{A87008E4-6EB5-4F22-BDFC-90CCA5E71E60}" dt="2021-03-31T20:24:23.726" v="2024" actId="26606"/>
          <ac:spMkLst>
            <pc:docMk/>
            <pc:sldMk cId="522534993" sldId="278"/>
            <ac:spMk id="20" creationId="{C0FFC1A6-544A-4094-AC5B-33156B16816F}"/>
          </ac:spMkLst>
        </pc:spChg>
        <pc:spChg chg="add del">
          <ac:chgData name="Sam Magill" userId="9d99b9fe4e0d87e3" providerId="LiveId" clId="{A87008E4-6EB5-4F22-BDFC-90CCA5E71E60}" dt="2021-03-31T20:24:23.726" v="2024" actId="26606"/>
          <ac:spMkLst>
            <pc:docMk/>
            <pc:sldMk cId="522534993" sldId="278"/>
            <ac:spMk id="23" creationId="{327D73B4-9F5C-4A64-A179-51B9500CB8B5}"/>
          </ac:spMkLst>
        </pc:spChg>
        <pc:spChg chg="add del">
          <ac:chgData name="Sam Magill" userId="9d99b9fe4e0d87e3" providerId="LiveId" clId="{A87008E4-6EB5-4F22-BDFC-90CCA5E71E60}" dt="2021-03-31T20:24:23.726" v="2024" actId="26606"/>
          <ac:spMkLst>
            <pc:docMk/>
            <pc:sldMk cId="522534993" sldId="278"/>
            <ac:spMk id="25" creationId="{C1F06963-6374-4B48-844F-071A9BAAAE02}"/>
          </ac:spMkLst>
        </pc:spChg>
        <pc:spChg chg="add del">
          <ac:chgData name="Sam Magill" userId="9d99b9fe4e0d87e3" providerId="LiveId" clId="{A87008E4-6EB5-4F22-BDFC-90CCA5E71E60}" dt="2021-03-31T20:24:23.726" v="2024" actId="26606"/>
          <ac:spMkLst>
            <pc:docMk/>
            <pc:sldMk cId="522534993" sldId="278"/>
            <ac:spMk id="27" creationId="{6CB927A4-E432-4310-9CD5-E89FF5063179}"/>
          </ac:spMkLst>
        </pc:spChg>
        <pc:spChg chg="add del">
          <ac:chgData name="Sam Magill" userId="9d99b9fe4e0d87e3" providerId="LiveId" clId="{A87008E4-6EB5-4F22-BDFC-90CCA5E71E60}" dt="2021-03-31T20:24:23.726" v="2024" actId="26606"/>
          <ac:spMkLst>
            <pc:docMk/>
            <pc:sldMk cId="522534993" sldId="278"/>
            <ac:spMk id="29" creationId="{1453BF6C-B012-48B7-B4E8-6D7AC7C27D02}"/>
          </ac:spMkLst>
        </pc:spChg>
        <pc:spChg chg="add del">
          <ac:chgData name="Sam Magill" userId="9d99b9fe4e0d87e3" providerId="LiveId" clId="{A87008E4-6EB5-4F22-BDFC-90CCA5E71E60}" dt="2021-03-31T20:24:23.726" v="2024" actId="26606"/>
          <ac:spMkLst>
            <pc:docMk/>
            <pc:sldMk cId="522534993" sldId="278"/>
            <ac:spMk id="31" creationId="{E3020543-B24B-4EC4-8FFC-8DD88EEA91A8}"/>
          </ac:spMkLst>
        </pc:spChg>
        <pc:spChg chg="add">
          <ac:chgData name="Sam Magill" userId="9d99b9fe4e0d87e3" providerId="LiveId" clId="{A87008E4-6EB5-4F22-BDFC-90CCA5E71E60}" dt="2021-03-31T20:24:23.726" v="2024" actId="26606"/>
          <ac:spMkLst>
            <pc:docMk/>
            <pc:sldMk cId="522534993" sldId="278"/>
            <ac:spMk id="38" creationId="{327D73B4-9F5C-4A64-A179-51B9500CB8B5}"/>
          </ac:spMkLst>
        </pc:spChg>
        <pc:spChg chg="add">
          <ac:chgData name="Sam Magill" userId="9d99b9fe4e0d87e3" providerId="LiveId" clId="{A87008E4-6EB5-4F22-BDFC-90CCA5E71E60}" dt="2021-03-31T20:24:23.726" v="2024" actId="26606"/>
          <ac:spMkLst>
            <pc:docMk/>
            <pc:sldMk cId="522534993" sldId="278"/>
            <ac:spMk id="40" creationId="{C1F06963-6374-4B48-844F-071A9BAAAE02}"/>
          </ac:spMkLst>
        </pc:spChg>
        <pc:spChg chg="add">
          <ac:chgData name="Sam Magill" userId="9d99b9fe4e0d87e3" providerId="LiveId" clId="{A87008E4-6EB5-4F22-BDFC-90CCA5E71E60}" dt="2021-03-31T20:24:23.726" v="2024" actId="26606"/>
          <ac:spMkLst>
            <pc:docMk/>
            <pc:sldMk cId="522534993" sldId="278"/>
            <ac:spMk id="42" creationId="{6CB927A4-E432-4310-9CD5-E89FF5063179}"/>
          </ac:spMkLst>
        </pc:spChg>
        <pc:spChg chg="add">
          <ac:chgData name="Sam Magill" userId="9d99b9fe4e0d87e3" providerId="LiveId" clId="{A87008E4-6EB5-4F22-BDFC-90CCA5E71E60}" dt="2021-03-31T20:24:23.726" v="2024" actId="26606"/>
          <ac:spMkLst>
            <pc:docMk/>
            <pc:sldMk cId="522534993" sldId="278"/>
            <ac:spMk id="44" creationId="{1453BF6C-B012-48B7-B4E8-6D7AC7C27D02}"/>
          </ac:spMkLst>
        </pc:spChg>
        <pc:spChg chg="add">
          <ac:chgData name="Sam Magill" userId="9d99b9fe4e0d87e3" providerId="LiveId" clId="{A87008E4-6EB5-4F22-BDFC-90CCA5E71E60}" dt="2021-03-31T20:24:23.726" v="2024" actId="26606"/>
          <ac:spMkLst>
            <pc:docMk/>
            <pc:sldMk cId="522534993" sldId="278"/>
            <ac:spMk id="46" creationId="{E3020543-B24B-4EC4-8FFC-8DD88EEA91A8}"/>
          </ac:spMkLst>
        </pc:spChg>
        <pc:graphicFrameChg chg="del">
          <ac:chgData name="Sam Magill" userId="9d99b9fe4e0d87e3" providerId="LiveId" clId="{A87008E4-6EB5-4F22-BDFC-90CCA5E71E60}" dt="2021-03-31T16:40:32.821" v="1350" actId="478"/>
          <ac:graphicFrameMkLst>
            <pc:docMk/>
            <pc:sldMk cId="522534993" sldId="278"/>
            <ac:graphicFrameMk id="5" creationId="{B6D32557-1508-47E0-93CA-6D52FF49ADAE}"/>
          </ac:graphicFrameMkLst>
        </pc:graphicFrameChg>
        <pc:picChg chg="add mod">
          <ac:chgData name="Sam Magill" userId="9d99b9fe4e0d87e3" providerId="LiveId" clId="{A87008E4-6EB5-4F22-BDFC-90CCA5E71E60}" dt="2021-03-31T20:24:23.726" v="2024" actId="26606"/>
          <ac:picMkLst>
            <pc:docMk/>
            <pc:sldMk cId="522534993" sldId="278"/>
            <ac:picMk id="4" creationId="{C71CDD6D-7EF6-46A6-AD67-695FA69495B7}"/>
          </ac:picMkLst>
        </pc:picChg>
        <pc:picChg chg="add del mod">
          <ac:chgData name="Sam Magill" userId="9d99b9fe4e0d87e3" providerId="LiveId" clId="{A87008E4-6EB5-4F22-BDFC-90CCA5E71E60}" dt="2021-03-31T16:45:47.053" v="1356" actId="478"/>
          <ac:picMkLst>
            <pc:docMk/>
            <pc:sldMk cId="522534993" sldId="278"/>
            <ac:picMk id="8" creationId="{C5B5339E-941C-48EB-955B-538D68D8AED6}"/>
          </ac:picMkLst>
        </pc:picChg>
        <pc:picChg chg="add del mod">
          <ac:chgData name="Sam Magill" userId="9d99b9fe4e0d87e3" providerId="LiveId" clId="{A87008E4-6EB5-4F22-BDFC-90CCA5E71E60}" dt="2021-03-31T20:24:07.869" v="2022" actId="478"/>
          <ac:picMkLst>
            <pc:docMk/>
            <pc:sldMk cId="522534993" sldId="278"/>
            <ac:picMk id="16" creationId="{256B6B80-A27C-40B6-AB72-B3BDF615F9EE}"/>
          </ac:picMkLst>
        </pc:picChg>
        <pc:cxnChg chg="del">
          <ac:chgData name="Sam Magill" userId="9d99b9fe4e0d87e3" providerId="LiveId" clId="{A87008E4-6EB5-4F22-BDFC-90CCA5E71E60}" dt="2021-03-31T16:40:21.375" v="1349"/>
          <ac:cxnSpMkLst>
            <pc:docMk/>
            <pc:sldMk cId="522534993" sldId="278"/>
            <ac:cxnSpMk id="15" creationId="{94169334-264D-4176-8BDE-037249A61B4E}"/>
          </ac:cxnSpMkLst>
        </pc:cxnChg>
        <pc:cxnChg chg="add del">
          <ac:chgData name="Sam Magill" userId="9d99b9fe4e0d87e3" providerId="LiveId" clId="{A87008E4-6EB5-4F22-BDFC-90CCA5E71E60}" dt="2021-03-31T20:24:23.726" v="2024" actId="26606"/>
          <ac:cxnSpMkLst>
            <pc:docMk/>
            <pc:sldMk cId="522534993" sldId="278"/>
            <ac:cxnSpMk id="33" creationId="{C49DA8F6-BCC1-4447-B54C-57856834B94B}"/>
          </ac:cxnSpMkLst>
        </pc:cxnChg>
        <pc:cxnChg chg="add">
          <ac:chgData name="Sam Magill" userId="9d99b9fe4e0d87e3" providerId="LiveId" clId="{A87008E4-6EB5-4F22-BDFC-90CCA5E71E60}" dt="2021-03-31T20:24:23.726" v="2024" actId="26606"/>
          <ac:cxnSpMkLst>
            <pc:docMk/>
            <pc:sldMk cId="522534993" sldId="278"/>
            <ac:cxnSpMk id="48" creationId="{C49DA8F6-BCC1-4447-B54C-57856834B94B}"/>
          </ac:cxnSpMkLst>
        </pc:cxnChg>
      </pc:sldChg>
      <pc:sldChg chg="del">
        <pc:chgData name="Sam Magill" userId="9d99b9fe4e0d87e3" providerId="LiveId" clId="{A87008E4-6EB5-4F22-BDFC-90CCA5E71E60}" dt="2021-03-31T15:53:47.222" v="380" actId="47"/>
        <pc:sldMkLst>
          <pc:docMk/>
          <pc:sldMk cId="4268052973" sldId="279"/>
        </pc:sldMkLst>
      </pc:sldChg>
      <pc:sldChg chg="del">
        <pc:chgData name="Sam Magill" userId="9d99b9fe4e0d87e3" providerId="LiveId" clId="{A87008E4-6EB5-4F22-BDFC-90CCA5E71E60}" dt="2021-03-31T15:54:08.923" v="384" actId="47"/>
        <pc:sldMkLst>
          <pc:docMk/>
          <pc:sldMk cId="2463201645" sldId="280"/>
        </pc:sldMkLst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image" Target="../media/image2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4" Type="http://schemas.openxmlformats.org/officeDocument/2006/relationships/image" Target="../media/image7.sv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image" Target="../media/image2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4" Type="http://schemas.openxmlformats.org/officeDocument/2006/relationships/image" Target="../media/image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438D77-BE42-4D06-910A-B4CE9225BB49}" type="doc">
      <dgm:prSet loTypeId="urn:microsoft.com/office/officeart/2008/layout/LinedList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122C0549-B545-4C48-AFF0-C90735B54D2B}">
      <dgm:prSet custT="1"/>
      <dgm:spPr/>
      <dgm:t>
        <a:bodyPr/>
        <a:lstStyle/>
        <a:p>
          <a:r>
            <a:rPr lang="en-US" sz="2800" dirty="0">
              <a:solidFill>
                <a:schemeClr val="bg1"/>
              </a:solidFill>
            </a:rPr>
            <a:t>Welcome and Introductions</a:t>
          </a:r>
        </a:p>
      </dgm:t>
    </dgm:pt>
    <dgm:pt modelId="{46CA2410-DEDF-4A0F-BFE5-5164157D3795}" type="parTrans" cxnId="{244C9E6C-0398-4D77-B80A-915CAA21B21D}">
      <dgm:prSet/>
      <dgm:spPr/>
      <dgm:t>
        <a:bodyPr/>
        <a:lstStyle/>
        <a:p>
          <a:endParaRPr lang="en-US" sz="2000"/>
        </a:p>
      </dgm:t>
    </dgm:pt>
    <dgm:pt modelId="{73F9FFC8-7742-466B-8E48-80C5FE7A4197}" type="sibTrans" cxnId="{244C9E6C-0398-4D77-B80A-915CAA21B21D}">
      <dgm:prSet/>
      <dgm:spPr/>
      <dgm:t>
        <a:bodyPr/>
        <a:lstStyle/>
        <a:p>
          <a:endParaRPr lang="en-US" sz="2000"/>
        </a:p>
      </dgm:t>
    </dgm:pt>
    <dgm:pt modelId="{93590D2B-8767-4E5B-8E76-DE5100ABF923}">
      <dgm:prSet custT="1"/>
      <dgm:spPr/>
      <dgm:t>
        <a:bodyPr/>
        <a:lstStyle/>
        <a:p>
          <a:r>
            <a:rPr lang="en-US" sz="2800" dirty="0">
              <a:solidFill>
                <a:schemeClr val="bg1"/>
              </a:solidFill>
            </a:rPr>
            <a:t>Items for Committee Approval</a:t>
          </a:r>
        </a:p>
      </dgm:t>
    </dgm:pt>
    <dgm:pt modelId="{1432D3B1-D771-4C44-857C-DE8FB88B4D70}" type="parTrans" cxnId="{9968D678-4F13-4B09-86B8-786F459A2FD8}">
      <dgm:prSet/>
      <dgm:spPr/>
      <dgm:t>
        <a:bodyPr/>
        <a:lstStyle/>
        <a:p>
          <a:endParaRPr lang="en-US" sz="2000"/>
        </a:p>
      </dgm:t>
    </dgm:pt>
    <dgm:pt modelId="{EFD27E37-7979-4A6B-8AA7-46356C0D41FC}" type="sibTrans" cxnId="{9968D678-4F13-4B09-86B8-786F459A2FD8}">
      <dgm:prSet/>
      <dgm:spPr/>
      <dgm:t>
        <a:bodyPr/>
        <a:lstStyle/>
        <a:p>
          <a:endParaRPr lang="en-US" sz="2000"/>
        </a:p>
      </dgm:t>
    </dgm:pt>
    <dgm:pt modelId="{64F79359-EA44-4934-A05B-9CB3B094B389}">
      <dgm:prSet custT="1"/>
      <dgm:spPr/>
      <dgm:t>
        <a:bodyPr/>
        <a:lstStyle/>
        <a:p>
          <a:r>
            <a:rPr lang="en-US" sz="2800" dirty="0">
              <a:solidFill>
                <a:schemeClr val="bg1"/>
              </a:solidFill>
            </a:rPr>
            <a:t>Research Updates</a:t>
          </a:r>
        </a:p>
      </dgm:t>
    </dgm:pt>
    <dgm:pt modelId="{0C1B43BE-D794-44EA-9C55-7398CB75FE98}" type="parTrans" cxnId="{530BAB7C-E8CF-4752-B9AD-25F99809CB1E}">
      <dgm:prSet/>
      <dgm:spPr/>
      <dgm:t>
        <a:bodyPr/>
        <a:lstStyle/>
        <a:p>
          <a:endParaRPr lang="en-US" sz="2000"/>
        </a:p>
      </dgm:t>
    </dgm:pt>
    <dgm:pt modelId="{534C236D-4EDE-4742-93F8-684B52FF8838}" type="sibTrans" cxnId="{530BAB7C-E8CF-4752-B9AD-25F99809CB1E}">
      <dgm:prSet/>
      <dgm:spPr/>
      <dgm:t>
        <a:bodyPr/>
        <a:lstStyle/>
        <a:p>
          <a:endParaRPr lang="en-US" sz="2000"/>
        </a:p>
      </dgm:t>
    </dgm:pt>
    <dgm:pt modelId="{8B35EEFC-623A-4A93-8C6C-C92BB9A425AB}">
      <dgm:prSet custT="1"/>
      <dgm:spPr/>
      <dgm:t>
        <a:bodyPr/>
        <a:lstStyle/>
        <a:p>
          <a:r>
            <a:rPr lang="en-US" sz="2800" dirty="0">
              <a:solidFill>
                <a:schemeClr val="bg1"/>
              </a:solidFill>
            </a:rPr>
            <a:t>BREAK (AS NEEDED)</a:t>
          </a:r>
        </a:p>
      </dgm:t>
    </dgm:pt>
    <dgm:pt modelId="{C84B41A5-3ED5-4851-B0B6-4BABE4D6E63A}" type="parTrans" cxnId="{53D7A458-0FEE-4D93-948C-32F24D5903EA}">
      <dgm:prSet/>
      <dgm:spPr/>
      <dgm:t>
        <a:bodyPr/>
        <a:lstStyle/>
        <a:p>
          <a:endParaRPr lang="en-US" sz="2000"/>
        </a:p>
      </dgm:t>
    </dgm:pt>
    <dgm:pt modelId="{77EC5919-362C-426E-A903-9999B9EF499F}" type="sibTrans" cxnId="{53D7A458-0FEE-4D93-948C-32F24D5903EA}">
      <dgm:prSet/>
      <dgm:spPr/>
      <dgm:t>
        <a:bodyPr/>
        <a:lstStyle/>
        <a:p>
          <a:endParaRPr lang="en-US" sz="2000"/>
        </a:p>
      </dgm:t>
    </dgm:pt>
    <dgm:pt modelId="{C6FA892F-9E8C-4402-8F57-F5B3C5A5CD4D}">
      <dgm:prSet custT="1"/>
      <dgm:spPr/>
      <dgm:t>
        <a:bodyPr/>
        <a:lstStyle/>
        <a:p>
          <a:r>
            <a:rPr lang="en-US" sz="2800" dirty="0">
              <a:solidFill>
                <a:schemeClr val="bg1"/>
              </a:solidFill>
            </a:rPr>
            <a:t>2020 Annual Report: Committee Recommendations </a:t>
          </a:r>
        </a:p>
      </dgm:t>
    </dgm:pt>
    <dgm:pt modelId="{B2D0CE44-684B-4F1C-9D4A-A83605E40A11}" type="parTrans" cxnId="{A0C1A936-82BF-4F31-BA0A-33E8526CE168}">
      <dgm:prSet/>
      <dgm:spPr/>
      <dgm:t>
        <a:bodyPr/>
        <a:lstStyle/>
        <a:p>
          <a:endParaRPr lang="en-US" sz="2000"/>
        </a:p>
      </dgm:t>
    </dgm:pt>
    <dgm:pt modelId="{AD4CA24E-3007-4953-B3D6-EE3E16D58491}" type="sibTrans" cxnId="{A0C1A936-82BF-4F31-BA0A-33E8526CE168}">
      <dgm:prSet/>
      <dgm:spPr/>
      <dgm:t>
        <a:bodyPr/>
        <a:lstStyle/>
        <a:p>
          <a:endParaRPr lang="en-US" sz="2000"/>
        </a:p>
      </dgm:t>
    </dgm:pt>
    <dgm:pt modelId="{3BF90C14-97FA-4E66-A90A-5E7616EE51EC}">
      <dgm:prSet custT="1"/>
      <dgm:spPr/>
      <dgm:t>
        <a:bodyPr/>
        <a:lstStyle/>
        <a:p>
          <a:r>
            <a:rPr lang="en-US" sz="2800" dirty="0">
              <a:solidFill>
                <a:schemeClr val="bg1"/>
              </a:solidFill>
            </a:rPr>
            <a:t>Public Comment</a:t>
          </a:r>
        </a:p>
      </dgm:t>
    </dgm:pt>
    <dgm:pt modelId="{25297C75-5300-4840-8335-81192C110C30}" type="parTrans" cxnId="{95780354-AEBF-4409-AF5B-9C86E171AD66}">
      <dgm:prSet/>
      <dgm:spPr/>
      <dgm:t>
        <a:bodyPr/>
        <a:lstStyle/>
        <a:p>
          <a:endParaRPr lang="en-US" sz="2000"/>
        </a:p>
      </dgm:t>
    </dgm:pt>
    <dgm:pt modelId="{C281BFE7-A7AD-440F-B9B9-240C18C568B3}" type="sibTrans" cxnId="{95780354-AEBF-4409-AF5B-9C86E171AD66}">
      <dgm:prSet/>
      <dgm:spPr/>
      <dgm:t>
        <a:bodyPr/>
        <a:lstStyle/>
        <a:p>
          <a:endParaRPr lang="en-US" sz="2000"/>
        </a:p>
      </dgm:t>
    </dgm:pt>
    <dgm:pt modelId="{61B7D057-489C-4E05-BD2C-9ACD846D7BE2}">
      <dgm:prSet custT="1"/>
      <dgm:spPr/>
      <dgm:t>
        <a:bodyPr/>
        <a:lstStyle/>
        <a:p>
          <a:r>
            <a:rPr lang="en-US" sz="2800" dirty="0">
              <a:solidFill>
                <a:schemeClr val="bg1"/>
              </a:solidFill>
            </a:rPr>
            <a:t>ADJOURN</a:t>
          </a:r>
        </a:p>
      </dgm:t>
    </dgm:pt>
    <dgm:pt modelId="{6CF265CA-5D00-47A7-8136-453F52A1FF42}" type="parTrans" cxnId="{38049591-2402-4641-902E-3755812CA50C}">
      <dgm:prSet/>
      <dgm:spPr/>
      <dgm:t>
        <a:bodyPr/>
        <a:lstStyle/>
        <a:p>
          <a:endParaRPr lang="en-US" sz="2000"/>
        </a:p>
      </dgm:t>
    </dgm:pt>
    <dgm:pt modelId="{1B15F431-3172-47EB-93FE-1A890BF8A538}" type="sibTrans" cxnId="{38049591-2402-4641-902E-3755812CA50C}">
      <dgm:prSet/>
      <dgm:spPr/>
      <dgm:t>
        <a:bodyPr/>
        <a:lstStyle/>
        <a:p>
          <a:endParaRPr lang="en-US" sz="2000"/>
        </a:p>
      </dgm:t>
    </dgm:pt>
    <dgm:pt modelId="{A02F00FB-B934-45BB-B383-05F4DA15AD54}">
      <dgm:prSet custT="1"/>
      <dgm:spPr/>
      <dgm:t>
        <a:bodyPr/>
        <a:lstStyle/>
        <a:p>
          <a:r>
            <a:rPr lang="en-US" sz="2800" dirty="0">
              <a:solidFill>
                <a:schemeClr val="bg1"/>
              </a:solidFill>
            </a:rPr>
            <a:t>2020 Recommendations Funding Update </a:t>
          </a:r>
        </a:p>
      </dgm:t>
    </dgm:pt>
    <dgm:pt modelId="{6E6853AF-7E8D-4907-A65C-53B9573B3ADB}" type="parTrans" cxnId="{BE899CBE-DB33-4419-B0F6-F51C0ECC7002}">
      <dgm:prSet/>
      <dgm:spPr/>
      <dgm:t>
        <a:bodyPr/>
        <a:lstStyle/>
        <a:p>
          <a:endParaRPr lang="en-US"/>
        </a:p>
      </dgm:t>
    </dgm:pt>
    <dgm:pt modelId="{3195B153-47EF-48D4-AF2C-F87C65EB80D7}" type="sibTrans" cxnId="{BE899CBE-DB33-4419-B0F6-F51C0ECC7002}">
      <dgm:prSet/>
      <dgm:spPr/>
      <dgm:t>
        <a:bodyPr/>
        <a:lstStyle/>
        <a:p>
          <a:endParaRPr lang="en-US"/>
        </a:p>
      </dgm:t>
    </dgm:pt>
    <dgm:pt modelId="{624100EB-E089-403B-8507-203259648345}">
      <dgm:prSet custT="1"/>
      <dgm:spPr/>
      <dgm:t>
        <a:bodyPr/>
        <a:lstStyle/>
        <a:p>
          <a:r>
            <a:rPr lang="en-US" sz="2800" dirty="0">
              <a:solidFill>
                <a:schemeClr val="bg1"/>
              </a:solidFill>
            </a:rPr>
            <a:t>Local and Committee Member Updates</a:t>
          </a:r>
        </a:p>
      </dgm:t>
    </dgm:pt>
    <dgm:pt modelId="{188C295C-BAA0-4495-AE7E-438BF09F7548}" type="parTrans" cxnId="{D4DCF70F-6A9D-43A2-A993-B9EEFF0C9175}">
      <dgm:prSet/>
      <dgm:spPr/>
      <dgm:t>
        <a:bodyPr/>
        <a:lstStyle/>
        <a:p>
          <a:endParaRPr lang="en-US"/>
        </a:p>
      </dgm:t>
    </dgm:pt>
    <dgm:pt modelId="{B0A27F6C-057C-4136-A565-514FCA6B8667}" type="sibTrans" cxnId="{D4DCF70F-6A9D-43A2-A993-B9EEFF0C9175}">
      <dgm:prSet/>
      <dgm:spPr/>
      <dgm:t>
        <a:bodyPr/>
        <a:lstStyle/>
        <a:p>
          <a:endParaRPr lang="en-US"/>
        </a:p>
      </dgm:t>
    </dgm:pt>
    <dgm:pt modelId="{06676795-568D-4918-A929-EA72A2457EFA}" type="pres">
      <dgm:prSet presAssocID="{3B438D77-BE42-4D06-910A-B4CE9225BB49}" presName="vert0" presStyleCnt="0">
        <dgm:presLayoutVars>
          <dgm:dir/>
          <dgm:animOne val="branch"/>
          <dgm:animLvl val="lvl"/>
        </dgm:presLayoutVars>
      </dgm:prSet>
      <dgm:spPr/>
    </dgm:pt>
    <dgm:pt modelId="{DCB1FC8C-9BAC-49CC-AC83-9517006AF46B}" type="pres">
      <dgm:prSet presAssocID="{122C0549-B545-4C48-AFF0-C90735B54D2B}" presName="thickLine" presStyleLbl="alignNode1" presStyleIdx="0" presStyleCnt="9"/>
      <dgm:spPr/>
    </dgm:pt>
    <dgm:pt modelId="{6B74E8C5-9766-463C-A006-7D01DE05071E}" type="pres">
      <dgm:prSet presAssocID="{122C0549-B545-4C48-AFF0-C90735B54D2B}" presName="horz1" presStyleCnt="0"/>
      <dgm:spPr/>
    </dgm:pt>
    <dgm:pt modelId="{8CD681A9-DC9B-4AFF-A856-C69AC9DA1456}" type="pres">
      <dgm:prSet presAssocID="{122C0549-B545-4C48-AFF0-C90735B54D2B}" presName="tx1" presStyleLbl="revTx" presStyleIdx="0" presStyleCnt="9"/>
      <dgm:spPr/>
    </dgm:pt>
    <dgm:pt modelId="{5E7D6AF7-2453-4730-9FC2-4E22C9B6D245}" type="pres">
      <dgm:prSet presAssocID="{122C0549-B545-4C48-AFF0-C90735B54D2B}" presName="vert1" presStyleCnt="0"/>
      <dgm:spPr/>
    </dgm:pt>
    <dgm:pt modelId="{50D14FC0-DDC9-4AC4-9FBB-EE9B3487B637}" type="pres">
      <dgm:prSet presAssocID="{93590D2B-8767-4E5B-8E76-DE5100ABF923}" presName="thickLine" presStyleLbl="alignNode1" presStyleIdx="1" presStyleCnt="9"/>
      <dgm:spPr/>
    </dgm:pt>
    <dgm:pt modelId="{21889D07-A638-496C-B658-225467927EEA}" type="pres">
      <dgm:prSet presAssocID="{93590D2B-8767-4E5B-8E76-DE5100ABF923}" presName="horz1" presStyleCnt="0"/>
      <dgm:spPr/>
    </dgm:pt>
    <dgm:pt modelId="{65283029-B269-4606-AA27-1D2958572253}" type="pres">
      <dgm:prSet presAssocID="{93590D2B-8767-4E5B-8E76-DE5100ABF923}" presName="tx1" presStyleLbl="revTx" presStyleIdx="1" presStyleCnt="9"/>
      <dgm:spPr/>
    </dgm:pt>
    <dgm:pt modelId="{C396916F-5A05-4CAF-89F3-04ED1E52BC47}" type="pres">
      <dgm:prSet presAssocID="{93590D2B-8767-4E5B-8E76-DE5100ABF923}" presName="vert1" presStyleCnt="0"/>
      <dgm:spPr/>
    </dgm:pt>
    <dgm:pt modelId="{DCDD8D6D-4318-42A3-8327-2EB2CE2A1ECC}" type="pres">
      <dgm:prSet presAssocID="{A02F00FB-B934-45BB-B383-05F4DA15AD54}" presName="thickLine" presStyleLbl="alignNode1" presStyleIdx="2" presStyleCnt="9"/>
      <dgm:spPr/>
    </dgm:pt>
    <dgm:pt modelId="{026C9589-B9F7-4C18-BA13-3B3B5887D827}" type="pres">
      <dgm:prSet presAssocID="{A02F00FB-B934-45BB-B383-05F4DA15AD54}" presName="horz1" presStyleCnt="0"/>
      <dgm:spPr/>
    </dgm:pt>
    <dgm:pt modelId="{04EDA125-D62D-467C-A2A2-63AB9FA30003}" type="pres">
      <dgm:prSet presAssocID="{A02F00FB-B934-45BB-B383-05F4DA15AD54}" presName="tx1" presStyleLbl="revTx" presStyleIdx="2" presStyleCnt="9"/>
      <dgm:spPr/>
    </dgm:pt>
    <dgm:pt modelId="{18344AE5-112C-49B7-A191-0898F9CBC91F}" type="pres">
      <dgm:prSet presAssocID="{A02F00FB-B934-45BB-B383-05F4DA15AD54}" presName="vert1" presStyleCnt="0"/>
      <dgm:spPr/>
    </dgm:pt>
    <dgm:pt modelId="{FB30646D-DF85-4757-8FAB-2605E865C589}" type="pres">
      <dgm:prSet presAssocID="{64F79359-EA44-4934-A05B-9CB3B094B389}" presName="thickLine" presStyleLbl="alignNode1" presStyleIdx="3" presStyleCnt="9"/>
      <dgm:spPr/>
    </dgm:pt>
    <dgm:pt modelId="{3D41753D-C20E-47D3-B503-4FB30CE66BB7}" type="pres">
      <dgm:prSet presAssocID="{64F79359-EA44-4934-A05B-9CB3B094B389}" presName="horz1" presStyleCnt="0"/>
      <dgm:spPr/>
    </dgm:pt>
    <dgm:pt modelId="{3B6D22CB-B103-4025-8369-6DBE77C64EC9}" type="pres">
      <dgm:prSet presAssocID="{64F79359-EA44-4934-A05B-9CB3B094B389}" presName="tx1" presStyleLbl="revTx" presStyleIdx="3" presStyleCnt="9"/>
      <dgm:spPr/>
    </dgm:pt>
    <dgm:pt modelId="{875BBCE3-AE2F-49CF-A81D-280C64967AA3}" type="pres">
      <dgm:prSet presAssocID="{64F79359-EA44-4934-A05B-9CB3B094B389}" presName="vert1" presStyleCnt="0"/>
      <dgm:spPr/>
    </dgm:pt>
    <dgm:pt modelId="{F2B0EBE5-CC0D-40C6-A191-28144FF88388}" type="pres">
      <dgm:prSet presAssocID="{624100EB-E089-403B-8507-203259648345}" presName="thickLine" presStyleLbl="alignNode1" presStyleIdx="4" presStyleCnt="9"/>
      <dgm:spPr/>
    </dgm:pt>
    <dgm:pt modelId="{2EDD6CC1-A330-4C6C-81A4-7EA1CEA4EE60}" type="pres">
      <dgm:prSet presAssocID="{624100EB-E089-403B-8507-203259648345}" presName="horz1" presStyleCnt="0"/>
      <dgm:spPr/>
    </dgm:pt>
    <dgm:pt modelId="{5D8E0A4C-E91B-44DF-BC48-D14F5FC94DC1}" type="pres">
      <dgm:prSet presAssocID="{624100EB-E089-403B-8507-203259648345}" presName="tx1" presStyleLbl="revTx" presStyleIdx="4" presStyleCnt="9"/>
      <dgm:spPr/>
    </dgm:pt>
    <dgm:pt modelId="{FBA5B620-2634-44F9-A515-7EC755458A78}" type="pres">
      <dgm:prSet presAssocID="{624100EB-E089-403B-8507-203259648345}" presName="vert1" presStyleCnt="0"/>
      <dgm:spPr/>
    </dgm:pt>
    <dgm:pt modelId="{A8B29941-7B38-492A-B2D5-27725441DE50}" type="pres">
      <dgm:prSet presAssocID="{8B35EEFC-623A-4A93-8C6C-C92BB9A425AB}" presName="thickLine" presStyleLbl="alignNode1" presStyleIdx="5" presStyleCnt="9"/>
      <dgm:spPr/>
    </dgm:pt>
    <dgm:pt modelId="{08024125-397A-4935-A6A8-D8155E45647A}" type="pres">
      <dgm:prSet presAssocID="{8B35EEFC-623A-4A93-8C6C-C92BB9A425AB}" presName="horz1" presStyleCnt="0"/>
      <dgm:spPr/>
    </dgm:pt>
    <dgm:pt modelId="{8ADD57F6-6A60-4252-ABCC-F6DA015EC4C3}" type="pres">
      <dgm:prSet presAssocID="{8B35EEFC-623A-4A93-8C6C-C92BB9A425AB}" presName="tx1" presStyleLbl="revTx" presStyleIdx="5" presStyleCnt="9"/>
      <dgm:spPr/>
    </dgm:pt>
    <dgm:pt modelId="{F710086F-12C6-48A9-A90C-875D55BA95AC}" type="pres">
      <dgm:prSet presAssocID="{8B35EEFC-623A-4A93-8C6C-C92BB9A425AB}" presName="vert1" presStyleCnt="0"/>
      <dgm:spPr/>
    </dgm:pt>
    <dgm:pt modelId="{09CDB9A6-9D1A-4324-8D2D-DA2E55CEE7EC}" type="pres">
      <dgm:prSet presAssocID="{C6FA892F-9E8C-4402-8F57-F5B3C5A5CD4D}" presName="thickLine" presStyleLbl="alignNode1" presStyleIdx="6" presStyleCnt="9"/>
      <dgm:spPr/>
    </dgm:pt>
    <dgm:pt modelId="{ED9F9E73-371D-4D26-A849-1C9B50793166}" type="pres">
      <dgm:prSet presAssocID="{C6FA892F-9E8C-4402-8F57-F5B3C5A5CD4D}" presName="horz1" presStyleCnt="0"/>
      <dgm:spPr/>
    </dgm:pt>
    <dgm:pt modelId="{710DF264-D440-402D-AC91-3A15CDD3559E}" type="pres">
      <dgm:prSet presAssocID="{C6FA892F-9E8C-4402-8F57-F5B3C5A5CD4D}" presName="tx1" presStyleLbl="revTx" presStyleIdx="6" presStyleCnt="9"/>
      <dgm:spPr/>
    </dgm:pt>
    <dgm:pt modelId="{ABE0EC38-01BD-4BDF-9C10-FEAD6002D2EA}" type="pres">
      <dgm:prSet presAssocID="{C6FA892F-9E8C-4402-8F57-F5B3C5A5CD4D}" presName="vert1" presStyleCnt="0"/>
      <dgm:spPr/>
    </dgm:pt>
    <dgm:pt modelId="{710AD77D-8E94-4A4E-9D74-638485E96486}" type="pres">
      <dgm:prSet presAssocID="{3BF90C14-97FA-4E66-A90A-5E7616EE51EC}" presName="thickLine" presStyleLbl="alignNode1" presStyleIdx="7" presStyleCnt="9"/>
      <dgm:spPr/>
    </dgm:pt>
    <dgm:pt modelId="{661B4A2A-DE60-4316-833F-49C68E3E3D6C}" type="pres">
      <dgm:prSet presAssocID="{3BF90C14-97FA-4E66-A90A-5E7616EE51EC}" presName="horz1" presStyleCnt="0"/>
      <dgm:spPr/>
    </dgm:pt>
    <dgm:pt modelId="{A04B53F8-B54F-4A3F-94C6-1C0BC86A008F}" type="pres">
      <dgm:prSet presAssocID="{3BF90C14-97FA-4E66-A90A-5E7616EE51EC}" presName="tx1" presStyleLbl="revTx" presStyleIdx="7" presStyleCnt="9"/>
      <dgm:spPr/>
    </dgm:pt>
    <dgm:pt modelId="{5C5DF1C8-AFE1-4D0B-BF59-9648A67612EF}" type="pres">
      <dgm:prSet presAssocID="{3BF90C14-97FA-4E66-A90A-5E7616EE51EC}" presName="vert1" presStyleCnt="0"/>
      <dgm:spPr/>
    </dgm:pt>
    <dgm:pt modelId="{542C18F9-61B3-41C2-88DD-3072B5F7C9BC}" type="pres">
      <dgm:prSet presAssocID="{61B7D057-489C-4E05-BD2C-9ACD846D7BE2}" presName="thickLine" presStyleLbl="alignNode1" presStyleIdx="8" presStyleCnt="9"/>
      <dgm:spPr/>
    </dgm:pt>
    <dgm:pt modelId="{12337C17-78D5-4CBD-95DE-E1E8E88047AE}" type="pres">
      <dgm:prSet presAssocID="{61B7D057-489C-4E05-BD2C-9ACD846D7BE2}" presName="horz1" presStyleCnt="0"/>
      <dgm:spPr/>
    </dgm:pt>
    <dgm:pt modelId="{1ED0F1CC-D33A-4174-BF39-09BB0D4B835E}" type="pres">
      <dgm:prSet presAssocID="{61B7D057-489C-4E05-BD2C-9ACD846D7BE2}" presName="tx1" presStyleLbl="revTx" presStyleIdx="8" presStyleCnt="9"/>
      <dgm:spPr/>
    </dgm:pt>
    <dgm:pt modelId="{874A3AD5-F313-4789-B91F-70372C8D1B66}" type="pres">
      <dgm:prSet presAssocID="{61B7D057-489C-4E05-BD2C-9ACD846D7BE2}" presName="vert1" presStyleCnt="0"/>
      <dgm:spPr/>
    </dgm:pt>
  </dgm:ptLst>
  <dgm:cxnLst>
    <dgm:cxn modelId="{D4DCF70F-6A9D-43A2-A993-B9EEFF0C9175}" srcId="{3B438D77-BE42-4D06-910A-B4CE9225BB49}" destId="{624100EB-E089-403B-8507-203259648345}" srcOrd="4" destOrd="0" parTransId="{188C295C-BAA0-4495-AE7E-438BF09F7548}" sibTransId="{B0A27F6C-057C-4136-A565-514FCA6B8667}"/>
    <dgm:cxn modelId="{8CB94414-BB8A-4FBF-BA4C-8F2F4EB3520B}" type="presOf" srcId="{122C0549-B545-4C48-AFF0-C90735B54D2B}" destId="{8CD681A9-DC9B-4AFF-A856-C69AC9DA1456}" srcOrd="0" destOrd="0" presId="urn:microsoft.com/office/officeart/2008/layout/LinedList"/>
    <dgm:cxn modelId="{A0C1A936-82BF-4F31-BA0A-33E8526CE168}" srcId="{3B438D77-BE42-4D06-910A-B4CE9225BB49}" destId="{C6FA892F-9E8C-4402-8F57-F5B3C5A5CD4D}" srcOrd="6" destOrd="0" parTransId="{B2D0CE44-684B-4F1C-9D4A-A83605E40A11}" sibTransId="{AD4CA24E-3007-4953-B3D6-EE3E16D58491}"/>
    <dgm:cxn modelId="{6D125F6A-644A-432E-B675-A0714B9EDAAB}" type="presOf" srcId="{624100EB-E089-403B-8507-203259648345}" destId="{5D8E0A4C-E91B-44DF-BC48-D14F5FC94DC1}" srcOrd="0" destOrd="0" presId="urn:microsoft.com/office/officeart/2008/layout/LinedList"/>
    <dgm:cxn modelId="{244C9E6C-0398-4D77-B80A-915CAA21B21D}" srcId="{3B438D77-BE42-4D06-910A-B4CE9225BB49}" destId="{122C0549-B545-4C48-AFF0-C90735B54D2B}" srcOrd="0" destOrd="0" parTransId="{46CA2410-DEDF-4A0F-BFE5-5164157D3795}" sibTransId="{73F9FFC8-7742-466B-8E48-80C5FE7A4197}"/>
    <dgm:cxn modelId="{95780354-AEBF-4409-AF5B-9C86E171AD66}" srcId="{3B438D77-BE42-4D06-910A-B4CE9225BB49}" destId="{3BF90C14-97FA-4E66-A90A-5E7616EE51EC}" srcOrd="7" destOrd="0" parTransId="{25297C75-5300-4840-8335-81192C110C30}" sibTransId="{C281BFE7-A7AD-440F-B9B9-240C18C568B3}"/>
    <dgm:cxn modelId="{772B9D77-B704-4EA3-AE26-EE22E8F31F42}" type="presOf" srcId="{A02F00FB-B934-45BB-B383-05F4DA15AD54}" destId="{04EDA125-D62D-467C-A2A2-63AB9FA30003}" srcOrd="0" destOrd="0" presId="urn:microsoft.com/office/officeart/2008/layout/LinedList"/>
    <dgm:cxn modelId="{53D7A458-0FEE-4D93-948C-32F24D5903EA}" srcId="{3B438D77-BE42-4D06-910A-B4CE9225BB49}" destId="{8B35EEFC-623A-4A93-8C6C-C92BB9A425AB}" srcOrd="5" destOrd="0" parTransId="{C84B41A5-3ED5-4851-B0B6-4BABE4D6E63A}" sibTransId="{77EC5919-362C-426E-A903-9999B9EF499F}"/>
    <dgm:cxn modelId="{9968D678-4F13-4B09-86B8-786F459A2FD8}" srcId="{3B438D77-BE42-4D06-910A-B4CE9225BB49}" destId="{93590D2B-8767-4E5B-8E76-DE5100ABF923}" srcOrd="1" destOrd="0" parTransId="{1432D3B1-D771-4C44-857C-DE8FB88B4D70}" sibTransId="{EFD27E37-7979-4A6B-8AA7-46356C0D41FC}"/>
    <dgm:cxn modelId="{530BAB7C-E8CF-4752-B9AD-25F99809CB1E}" srcId="{3B438D77-BE42-4D06-910A-B4CE9225BB49}" destId="{64F79359-EA44-4934-A05B-9CB3B094B389}" srcOrd="3" destOrd="0" parTransId="{0C1B43BE-D794-44EA-9C55-7398CB75FE98}" sibTransId="{534C236D-4EDE-4742-93F8-684B52FF8838}"/>
    <dgm:cxn modelId="{45D72389-AFE0-4086-A231-FD641EE44B82}" type="presOf" srcId="{93590D2B-8767-4E5B-8E76-DE5100ABF923}" destId="{65283029-B269-4606-AA27-1D2958572253}" srcOrd="0" destOrd="0" presId="urn:microsoft.com/office/officeart/2008/layout/LinedList"/>
    <dgm:cxn modelId="{38049591-2402-4641-902E-3755812CA50C}" srcId="{3B438D77-BE42-4D06-910A-B4CE9225BB49}" destId="{61B7D057-489C-4E05-BD2C-9ACD846D7BE2}" srcOrd="8" destOrd="0" parTransId="{6CF265CA-5D00-47A7-8136-453F52A1FF42}" sibTransId="{1B15F431-3172-47EB-93FE-1A890BF8A538}"/>
    <dgm:cxn modelId="{92C48599-B039-4EDD-B20D-1C9146FD4E90}" type="presOf" srcId="{3BF90C14-97FA-4E66-A90A-5E7616EE51EC}" destId="{A04B53F8-B54F-4A3F-94C6-1C0BC86A008F}" srcOrd="0" destOrd="0" presId="urn:microsoft.com/office/officeart/2008/layout/LinedList"/>
    <dgm:cxn modelId="{3ADD71AF-3430-488E-94A6-D00A8E53EA6C}" type="presOf" srcId="{3B438D77-BE42-4D06-910A-B4CE9225BB49}" destId="{06676795-568D-4918-A929-EA72A2457EFA}" srcOrd="0" destOrd="0" presId="urn:microsoft.com/office/officeart/2008/layout/LinedList"/>
    <dgm:cxn modelId="{BE899CBE-DB33-4419-B0F6-F51C0ECC7002}" srcId="{3B438D77-BE42-4D06-910A-B4CE9225BB49}" destId="{A02F00FB-B934-45BB-B383-05F4DA15AD54}" srcOrd="2" destOrd="0" parTransId="{6E6853AF-7E8D-4907-A65C-53B9573B3ADB}" sibTransId="{3195B153-47EF-48D4-AF2C-F87C65EB80D7}"/>
    <dgm:cxn modelId="{D490C7BF-201B-45AB-9576-EE57FDC801BD}" type="presOf" srcId="{64F79359-EA44-4934-A05B-9CB3B094B389}" destId="{3B6D22CB-B103-4025-8369-6DBE77C64EC9}" srcOrd="0" destOrd="0" presId="urn:microsoft.com/office/officeart/2008/layout/LinedList"/>
    <dgm:cxn modelId="{EC4442ED-1175-4B63-AB93-08FE26A9BE49}" type="presOf" srcId="{C6FA892F-9E8C-4402-8F57-F5B3C5A5CD4D}" destId="{710DF264-D440-402D-AC91-3A15CDD3559E}" srcOrd="0" destOrd="0" presId="urn:microsoft.com/office/officeart/2008/layout/LinedList"/>
    <dgm:cxn modelId="{153A26FC-B8FA-4C60-AF59-1E79BB821D55}" type="presOf" srcId="{61B7D057-489C-4E05-BD2C-9ACD846D7BE2}" destId="{1ED0F1CC-D33A-4174-BF39-09BB0D4B835E}" srcOrd="0" destOrd="0" presId="urn:microsoft.com/office/officeart/2008/layout/LinedList"/>
    <dgm:cxn modelId="{822798FF-CF5E-4993-87AF-EB66883CE9D9}" type="presOf" srcId="{8B35EEFC-623A-4A93-8C6C-C92BB9A425AB}" destId="{8ADD57F6-6A60-4252-ABCC-F6DA015EC4C3}" srcOrd="0" destOrd="0" presId="urn:microsoft.com/office/officeart/2008/layout/LinedList"/>
    <dgm:cxn modelId="{12F000D1-2272-43E9-9E68-DC37C8E53212}" type="presParOf" srcId="{06676795-568D-4918-A929-EA72A2457EFA}" destId="{DCB1FC8C-9BAC-49CC-AC83-9517006AF46B}" srcOrd="0" destOrd="0" presId="urn:microsoft.com/office/officeart/2008/layout/LinedList"/>
    <dgm:cxn modelId="{C04DF840-B664-4114-BFC3-E3A73F2FE0E7}" type="presParOf" srcId="{06676795-568D-4918-A929-EA72A2457EFA}" destId="{6B74E8C5-9766-463C-A006-7D01DE05071E}" srcOrd="1" destOrd="0" presId="urn:microsoft.com/office/officeart/2008/layout/LinedList"/>
    <dgm:cxn modelId="{08D6CABC-FCB7-4182-AED5-4A1D5B000507}" type="presParOf" srcId="{6B74E8C5-9766-463C-A006-7D01DE05071E}" destId="{8CD681A9-DC9B-4AFF-A856-C69AC9DA1456}" srcOrd="0" destOrd="0" presId="urn:microsoft.com/office/officeart/2008/layout/LinedList"/>
    <dgm:cxn modelId="{4CC03223-06CD-4ED2-8DD9-9659E3D33FE8}" type="presParOf" srcId="{6B74E8C5-9766-463C-A006-7D01DE05071E}" destId="{5E7D6AF7-2453-4730-9FC2-4E22C9B6D245}" srcOrd="1" destOrd="0" presId="urn:microsoft.com/office/officeart/2008/layout/LinedList"/>
    <dgm:cxn modelId="{D55C406F-FF78-4EF2-A785-CCD144161758}" type="presParOf" srcId="{06676795-568D-4918-A929-EA72A2457EFA}" destId="{50D14FC0-DDC9-4AC4-9FBB-EE9B3487B637}" srcOrd="2" destOrd="0" presId="urn:microsoft.com/office/officeart/2008/layout/LinedList"/>
    <dgm:cxn modelId="{2F982E08-61FB-4563-A9E8-A3447AFD12D8}" type="presParOf" srcId="{06676795-568D-4918-A929-EA72A2457EFA}" destId="{21889D07-A638-496C-B658-225467927EEA}" srcOrd="3" destOrd="0" presId="urn:microsoft.com/office/officeart/2008/layout/LinedList"/>
    <dgm:cxn modelId="{7FFCC0BC-F9DC-4C99-AE6F-1CEB565F83DB}" type="presParOf" srcId="{21889D07-A638-496C-B658-225467927EEA}" destId="{65283029-B269-4606-AA27-1D2958572253}" srcOrd="0" destOrd="0" presId="urn:microsoft.com/office/officeart/2008/layout/LinedList"/>
    <dgm:cxn modelId="{9229A73B-9311-42D1-80EA-658F6E0A23FF}" type="presParOf" srcId="{21889D07-A638-496C-B658-225467927EEA}" destId="{C396916F-5A05-4CAF-89F3-04ED1E52BC47}" srcOrd="1" destOrd="0" presId="urn:microsoft.com/office/officeart/2008/layout/LinedList"/>
    <dgm:cxn modelId="{176E1148-97AE-4572-A319-F47493F01966}" type="presParOf" srcId="{06676795-568D-4918-A929-EA72A2457EFA}" destId="{DCDD8D6D-4318-42A3-8327-2EB2CE2A1ECC}" srcOrd="4" destOrd="0" presId="urn:microsoft.com/office/officeart/2008/layout/LinedList"/>
    <dgm:cxn modelId="{41D63A16-0C3F-4087-9771-8F6C7E807C6E}" type="presParOf" srcId="{06676795-568D-4918-A929-EA72A2457EFA}" destId="{026C9589-B9F7-4C18-BA13-3B3B5887D827}" srcOrd="5" destOrd="0" presId="urn:microsoft.com/office/officeart/2008/layout/LinedList"/>
    <dgm:cxn modelId="{79DC9A68-EB0F-44BD-96FB-36F3AD5B13C1}" type="presParOf" srcId="{026C9589-B9F7-4C18-BA13-3B3B5887D827}" destId="{04EDA125-D62D-467C-A2A2-63AB9FA30003}" srcOrd="0" destOrd="0" presId="urn:microsoft.com/office/officeart/2008/layout/LinedList"/>
    <dgm:cxn modelId="{A91CC63B-5FEE-490A-BA84-098866D16D65}" type="presParOf" srcId="{026C9589-B9F7-4C18-BA13-3B3B5887D827}" destId="{18344AE5-112C-49B7-A191-0898F9CBC91F}" srcOrd="1" destOrd="0" presId="urn:microsoft.com/office/officeart/2008/layout/LinedList"/>
    <dgm:cxn modelId="{C0A4A1E8-1250-46C9-9FD8-A98A993A868D}" type="presParOf" srcId="{06676795-568D-4918-A929-EA72A2457EFA}" destId="{FB30646D-DF85-4757-8FAB-2605E865C589}" srcOrd="6" destOrd="0" presId="urn:microsoft.com/office/officeart/2008/layout/LinedList"/>
    <dgm:cxn modelId="{0F0FF472-E255-4E78-8353-799E0E76D1DC}" type="presParOf" srcId="{06676795-568D-4918-A929-EA72A2457EFA}" destId="{3D41753D-C20E-47D3-B503-4FB30CE66BB7}" srcOrd="7" destOrd="0" presId="urn:microsoft.com/office/officeart/2008/layout/LinedList"/>
    <dgm:cxn modelId="{99B69B83-CF29-41F5-8051-58CE731CDE80}" type="presParOf" srcId="{3D41753D-C20E-47D3-B503-4FB30CE66BB7}" destId="{3B6D22CB-B103-4025-8369-6DBE77C64EC9}" srcOrd="0" destOrd="0" presId="urn:microsoft.com/office/officeart/2008/layout/LinedList"/>
    <dgm:cxn modelId="{CAB2BA74-FA6A-4208-8760-12FFDD10BB50}" type="presParOf" srcId="{3D41753D-C20E-47D3-B503-4FB30CE66BB7}" destId="{875BBCE3-AE2F-49CF-A81D-280C64967AA3}" srcOrd="1" destOrd="0" presId="urn:microsoft.com/office/officeart/2008/layout/LinedList"/>
    <dgm:cxn modelId="{58C3350F-1DF9-476D-8036-2F86C3D3E332}" type="presParOf" srcId="{06676795-568D-4918-A929-EA72A2457EFA}" destId="{F2B0EBE5-CC0D-40C6-A191-28144FF88388}" srcOrd="8" destOrd="0" presId="urn:microsoft.com/office/officeart/2008/layout/LinedList"/>
    <dgm:cxn modelId="{097BB2AA-A51A-4345-8F0B-81A2FA57B9DB}" type="presParOf" srcId="{06676795-568D-4918-A929-EA72A2457EFA}" destId="{2EDD6CC1-A330-4C6C-81A4-7EA1CEA4EE60}" srcOrd="9" destOrd="0" presId="urn:microsoft.com/office/officeart/2008/layout/LinedList"/>
    <dgm:cxn modelId="{0CFE3F96-8649-4FD1-B0F0-E06F21B578B6}" type="presParOf" srcId="{2EDD6CC1-A330-4C6C-81A4-7EA1CEA4EE60}" destId="{5D8E0A4C-E91B-44DF-BC48-D14F5FC94DC1}" srcOrd="0" destOrd="0" presId="urn:microsoft.com/office/officeart/2008/layout/LinedList"/>
    <dgm:cxn modelId="{ED97C028-AF97-4702-8D23-76F0C22DE594}" type="presParOf" srcId="{2EDD6CC1-A330-4C6C-81A4-7EA1CEA4EE60}" destId="{FBA5B620-2634-44F9-A515-7EC755458A78}" srcOrd="1" destOrd="0" presId="urn:microsoft.com/office/officeart/2008/layout/LinedList"/>
    <dgm:cxn modelId="{F273D211-7E36-405D-B6E3-E91877528835}" type="presParOf" srcId="{06676795-568D-4918-A929-EA72A2457EFA}" destId="{A8B29941-7B38-492A-B2D5-27725441DE50}" srcOrd="10" destOrd="0" presId="urn:microsoft.com/office/officeart/2008/layout/LinedList"/>
    <dgm:cxn modelId="{B08FF40C-B7DC-4DC6-BEF2-2D273FBFADA8}" type="presParOf" srcId="{06676795-568D-4918-A929-EA72A2457EFA}" destId="{08024125-397A-4935-A6A8-D8155E45647A}" srcOrd="11" destOrd="0" presId="urn:microsoft.com/office/officeart/2008/layout/LinedList"/>
    <dgm:cxn modelId="{B18FD48E-FAB8-4615-969C-ED643189E81E}" type="presParOf" srcId="{08024125-397A-4935-A6A8-D8155E45647A}" destId="{8ADD57F6-6A60-4252-ABCC-F6DA015EC4C3}" srcOrd="0" destOrd="0" presId="urn:microsoft.com/office/officeart/2008/layout/LinedList"/>
    <dgm:cxn modelId="{391F3AEF-DE91-4384-8DE9-C5D6D6C8E083}" type="presParOf" srcId="{08024125-397A-4935-A6A8-D8155E45647A}" destId="{F710086F-12C6-48A9-A90C-875D55BA95AC}" srcOrd="1" destOrd="0" presId="urn:microsoft.com/office/officeart/2008/layout/LinedList"/>
    <dgm:cxn modelId="{91450894-0B52-42B6-8F01-D265F6EBD3FF}" type="presParOf" srcId="{06676795-568D-4918-A929-EA72A2457EFA}" destId="{09CDB9A6-9D1A-4324-8D2D-DA2E55CEE7EC}" srcOrd="12" destOrd="0" presId="urn:microsoft.com/office/officeart/2008/layout/LinedList"/>
    <dgm:cxn modelId="{5996D339-7DA3-4F2D-9D06-26A04E45B7B5}" type="presParOf" srcId="{06676795-568D-4918-A929-EA72A2457EFA}" destId="{ED9F9E73-371D-4D26-A849-1C9B50793166}" srcOrd="13" destOrd="0" presId="urn:microsoft.com/office/officeart/2008/layout/LinedList"/>
    <dgm:cxn modelId="{C1265987-CEE1-4D63-8822-113538D0264F}" type="presParOf" srcId="{ED9F9E73-371D-4D26-A849-1C9B50793166}" destId="{710DF264-D440-402D-AC91-3A15CDD3559E}" srcOrd="0" destOrd="0" presId="urn:microsoft.com/office/officeart/2008/layout/LinedList"/>
    <dgm:cxn modelId="{43A88B6E-40BE-4B24-9304-0F9FD7428454}" type="presParOf" srcId="{ED9F9E73-371D-4D26-A849-1C9B50793166}" destId="{ABE0EC38-01BD-4BDF-9C10-FEAD6002D2EA}" srcOrd="1" destOrd="0" presId="urn:microsoft.com/office/officeart/2008/layout/LinedList"/>
    <dgm:cxn modelId="{A07EFF66-2FE0-47C2-BF5F-4F0A4E136BFB}" type="presParOf" srcId="{06676795-568D-4918-A929-EA72A2457EFA}" destId="{710AD77D-8E94-4A4E-9D74-638485E96486}" srcOrd="14" destOrd="0" presId="urn:microsoft.com/office/officeart/2008/layout/LinedList"/>
    <dgm:cxn modelId="{605ADCDC-DEC7-4B71-A2E4-7E5C3652FE0A}" type="presParOf" srcId="{06676795-568D-4918-A929-EA72A2457EFA}" destId="{661B4A2A-DE60-4316-833F-49C68E3E3D6C}" srcOrd="15" destOrd="0" presId="urn:microsoft.com/office/officeart/2008/layout/LinedList"/>
    <dgm:cxn modelId="{C77D73BC-8860-43BA-B9E4-FED40D4DBA76}" type="presParOf" srcId="{661B4A2A-DE60-4316-833F-49C68E3E3D6C}" destId="{A04B53F8-B54F-4A3F-94C6-1C0BC86A008F}" srcOrd="0" destOrd="0" presId="urn:microsoft.com/office/officeart/2008/layout/LinedList"/>
    <dgm:cxn modelId="{2D9250FD-695E-459B-9D9C-747616DB07E4}" type="presParOf" srcId="{661B4A2A-DE60-4316-833F-49C68E3E3D6C}" destId="{5C5DF1C8-AFE1-4D0B-BF59-9648A67612EF}" srcOrd="1" destOrd="0" presId="urn:microsoft.com/office/officeart/2008/layout/LinedList"/>
    <dgm:cxn modelId="{7B2A087D-D661-428F-AFF4-89085E1AD572}" type="presParOf" srcId="{06676795-568D-4918-A929-EA72A2457EFA}" destId="{542C18F9-61B3-41C2-88DD-3072B5F7C9BC}" srcOrd="16" destOrd="0" presId="urn:microsoft.com/office/officeart/2008/layout/LinedList"/>
    <dgm:cxn modelId="{0CD700E0-9F0E-404E-A3DB-39476126505C}" type="presParOf" srcId="{06676795-568D-4918-A929-EA72A2457EFA}" destId="{12337C17-78D5-4CBD-95DE-E1E8E88047AE}" srcOrd="17" destOrd="0" presId="urn:microsoft.com/office/officeart/2008/layout/LinedList"/>
    <dgm:cxn modelId="{CA71213A-94CB-44A1-B982-0372D067FE13}" type="presParOf" srcId="{12337C17-78D5-4CBD-95DE-E1E8E88047AE}" destId="{1ED0F1CC-D33A-4174-BF39-09BB0D4B835E}" srcOrd="0" destOrd="0" presId="urn:microsoft.com/office/officeart/2008/layout/LinedList"/>
    <dgm:cxn modelId="{BE81C050-293B-45E1-838F-26D22E8046E9}" type="presParOf" srcId="{12337C17-78D5-4CBD-95DE-E1E8E88047AE}" destId="{874A3AD5-F313-4789-B91F-70372C8D1B6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B4ACDB9-95CA-413F-9988-332FEF250874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BB77721D-95AD-447A-816C-3CE56745909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March 1 Meeting Summary</a:t>
          </a:r>
        </a:p>
      </dgm:t>
    </dgm:pt>
    <dgm:pt modelId="{405B7615-355D-4F4C-B2D6-E971F4D44A95}" type="parTrans" cxnId="{4FC968A1-006F-41D8-8523-AE03A34095D8}">
      <dgm:prSet/>
      <dgm:spPr/>
      <dgm:t>
        <a:bodyPr/>
        <a:lstStyle/>
        <a:p>
          <a:endParaRPr lang="en-US"/>
        </a:p>
      </dgm:t>
    </dgm:pt>
    <dgm:pt modelId="{A8853FB9-DAD8-42C6-ACFB-12552B0DF763}" type="sibTrans" cxnId="{4FC968A1-006F-41D8-8523-AE03A34095D8}">
      <dgm:prSet/>
      <dgm:spPr/>
      <dgm:t>
        <a:bodyPr/>
        <a:lstStyle/>
        <a:p>
          <a:endParaRPr lang="en-US"/>
        </a:p>
      </dgm:t>
    </dgm:pt>
    <dgm:pt modelId="{983B7A49-1FD7-4D26-A465-6AE66043F4A7}" type="pres">
      <dgm:prSet presAssocID="{0B4ACDB9-95CA-413F-9988-332FEF250874}" presName="root" presStyleCnt="0">
        <dgm:presLayoutVars>
          <dgm:dir/>
          <dgm:resizeHandles val="exact"/>
        </dgm:presLayoutVars>
      </dgm:prSet>
      <dgm:spPr/>
    </dgm:pt>
    <dgm:pt modelId="{E52B15E2-0E7F-4D44-B2AC-9AB9FDD18D03}" type="pres">
      <dgm:prSet presAssocID="{BB77721D-95AD-447A-816C-3CE567459098}" presName="compNode" presStyleCnt="0"/>
      <dgm:spPr/>
    </dgm:pt>
    <dgm:pt modelId="{9D95B4F5-0719-4817-9852-4A6142F2C071}" type="pres">
      <dgm:prSet presAssocID="{BB77721D-95AD-447A-816C-3CE567459098}" presName="bgRect" presStyleLbl="bgShp" presStyleIdx="0" presStyleCnt="1"/>
      <dgm:spPr/>
    </dgm:pt>
    <dgm:pt modelId="{C4A7471B-3FFF-4386-BFC1-8F09BC80C0ED}" type="pres">
      <dgm:prSet presAssocID="{BB77721D-95AD-447A-816C-3CE567459098}" presName="iconRect" presStyleLbl="node1" presStyleIdx="0" presStyleCnt="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7A4A2DD4-5DA8-4C37-B216-27D095D3413F}" type="pres">
      <dgm:prSet presAssocID="{BB77721D-95AD-447A-816C-3CE567459098}" presName="spaceRect" presStyleCnt="0"/>
      <dgm:spPr/>
    </dgm:pt>
    <dgm:pt modelId="{2B0676E9-C7B6-4821-AA8A-3939F02EA754}" type="pres">
      <dgm:prSet presAssocID="{BB77721D-95AD-447A-816C-3CE567459098}" presName="parTx" presStyleLbl="revTx" presStyleIdx="0" presStyleCnt="1">
        <dgm:presLayoutVars>
          <dgm:chMax val="0"/>
          <dgm:chPref val="0"/>
        </dgm:presLayoutVars>
      </dgm:prSet>
      <dgm:spPr/>
    </dgm:pt>
  </dgm:ptLst>
  <dgm:cxnLst>
    <dgm:cxn modelId="{97F11549-EC5B-429B-9627-1BF1CFAB55E2}" type="presOf" srcId="{0B4ACDB9-95CA-413F-9988-332FEF250874}" destId="{983B7A49-1FD7-4D26-A465-6AE66043F4A7}" srcOrd="0" destOrd="0" presId="urn:microsoft.com/office/officeart/2018/2/layout/IconVerticalSolidList"/>
    <dgm:cxn modelId="{62487E94-32F9-4905-B840-A948FA2C17B7}" type="presOf" srcId="{BB77721D-95AD-447A-816C-3CE567459098}" destId="{2B0676E9-C7B6-4821-AA8A-3939F02EA754}" srcOrd="0" destOrd="0" presId="urn:microsoft.com/office/officeart/2018/2/layout/IconVerticalSolidList"/>
    <dgm:cxn modelId="{4FC968A1-006F-41D8-8523-AE03A34095D8}" srcId="{0B4ACDB9-95CA-413F-9988-332FEF250874}" destId="{BB77721D-95AD-447A-816C-3CE567459098}" srcOrd="0" destOrd="0" parTransId="{405B7615-355D-4F4C-B2D6-E971F4D44A95}" sibTransId="{A8853FB9-DAD8-42C6-ACFB-12552B0DF763}"/>
    <dgm:cxn modelId="{8EAF4EEC-2AE3-4D95-9182-2C88EDCA82E1}" type="presParOf" srcId="{983B7A49-1FD7-4D26-A465-6AE66043F4A7}" destId="{E52B15E2-0E7F-4D44-B2AC-9AB9FDD18D03}" srcOrd="0" destOrd="0" presId="urn:microsoft.com/office/officeart/2018/2/layout/IconVerticalSolidList"/>
    <dgm:cxn modelId="{45AF4325-FDC0-4E69-B64A-21BC9613CB9B}" type="presParOf" srcId="{E52B15E2-0E7F-4D44-B2AC-9AB9FDD18D03}" destId="{9D95B4F5-0719-4817-9852-4A6142F2C071}" srcOrd="0" destOrd="0" presId="urn:microsoft.com/office/officeart/2018/2/layout/IconVerticalSolidList"/>
    <dgm:cxn modelId="{594C8FBD-86D6-44D9-894E-4D78A579B72B}" type="presParOf" srcId="{E52B15E2-0E7F-4D44-B2AC-9AB9FDD18D03}" destId="{C4A7471B-3FFF-4386-BFC1-8F09BC80C0ED}" srcOrd="1" destOrd="0" presId="urn:microsoft.com/office/officeart/2018/2/layout/IconVerticalSolidList"/>
    <dgm:cxn modelId="{5335A66A-E1F1-4370-8790-C98E889CD345}" type="presParOf" srcId="{E52B15E2-0E7F-4D44-B2AC-9AB9FDD18D03}" destId="{7A4A2DD4-5DA8-4C37-B216-27D095D3413F}" srcOrd="2" destOrd="0" presId="urn:microsoft.com/office/officeart/2018/2/layout/IconVerticalSolidList"/>
    <dgm:cxn modelId="{5C97E689-594F-426F-8F9C-917BDFDA81F3}" type="presParOf" srcId="{E52B15E2-0E7F-4D44-B2AC-9AB9FDD18D03}" destId="{2B0676E9-C7B6-4821-AA8A-3939F02EA754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28D84AD-A29D-4FA3-B738-765FBC22553D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C1E56DBB-EDFC-4DF4-80A1-60C09A0D12A2}">
      <dgm:prSet/>
      <dgm:spPr/>
      <dgm:t>
        <a:bodyPr/>
        <a:lstStyle/>
        <a:p>
          <a:pPr>
            <a:defRPr cap="all"/>
          </a:pPr>
          <a:r>
            <a:rPr lang="en-US"/>
            <a:t>UC Davis Tahoe Environmental Research Center</a:t>
          </a:r>
        </a:p>
      </dgm:t>
    </dgm:pt>
    <dgm:pt modelId="{376DB34D-629D-4A72-9C1C-ACF498CA2157}" type="parTrans" cxnId="{78008226-8AEB-4FE0-9DC9-4A7F7878E864}">
      <dgm:prSet/>
      <dgm:spPr/>
      <dgm:t>
        <a:bodyPr/>
        <a:lstStyle/>
        <a:p>
          <a:endParaRPr lang="en-US"/>
        </a:p>
      </dgm:t>
    </dgm:pt>
    <dgm:pt modelId="{913A04EA-6FDC-470E-9943-CF066023B315}" type="sibTrans" cxnId="{78008226-8AEB-4FE0-9DC9-4A7F7878E864}">
      <dgm:prSet/>
      <dgm:spPr/>
      <dgm:t>
        <a:bodyPr/>
        <a:lstStyle/>
        <a:p>
          <a:endParaRPr lang="en-US"/>
        </a:p>
      </dgm:t>
    </dgm:pt>
    <dgm:pt modelId="{8D307565-ADC2-4967-99D1-9A4A1614FC49}">
      <dgm:prSet/>
      <dgm:spPr/>
      <dgm:t>
        <a:bodyPr/>
        <a:lstStyle/>
        <a:p>
          <a:pPr>
            <a:defRPr cap="all"/>
          </a:pPr>
          <a:r>
            <a:rPr lang="en-US"/>
            <a:t>UC Davis Center for Regional Change</a:t>
          </a:r>
        </a:p>
      </dgm:t>
    </dgm:pt>
    <dgm:pt modelId="{56D47BA5-1F0F-4A4D-A69C-446C0AD2622F}" type="parTrans" cxnId="{595C16DE-02FC-4413-AC47-A7F6EA7BFE90}">
      <dgm:prSet/>
      <dgm:spPr/>
      <dgm:t>
        <a:bodyPr/>
        <a:lstStyle/>
        <a:p>
          <a:endParaRPr lang="en-US"/>
        </a:p>
      </dgm:t>
    </dgm:pt>
    <dgm:pt modelId="{852FE095-5727-4387-97A3-8117FB4C76ED}" type="sibTrans" cxnId="{595C16DE-02FC-4413-AC47-A7F6EA7BFE90}">
      <dgm:prSet/>
      <dgm:spPr/>
      <dgm:t>
        <a:bodyPr/>
        <a:lstStyle/>
        <a:p>
          <a:endParaRPr lang="en-US"/>
        </a:p>
      </dgm:t>
    </dgm:pt>
    <dgm:pt modelId="{7A2CF56A-5075-4915-8829-80D442105A01}" type="pres">
      <dgm:prSet presAssocID="{828D84AD-A29D-4FA3-B738-765FBC22553D}" presName="root" presStyleCnt="0">
        <dgm:presLayoutVars>
          <dgm:dir/>
          <dgm:resizeHandles val="exact"/>
        </dgm:presLayoutVars>
      </dgm:prSet>
      <dgm:spPr/>
    </dgm:pt>
    <dgm:pt modelId="{369F26EB-AE39-43B6-979B-DCCF82E80BA9}" type="pres">
      <dgm:prSet presAssocID="{C1E56DBB-EDFC-4DF4-80A1-60C09A0D12A2}" presName="compNode" presStyleCnt="0"/>
      <dgm:spPr/>
    </dgm:pt>
    <dgm:pt modelId="{6554211E-AAAB-42AF-9CB4-CC9B5FB20EAE}" type="pres">
      <dgm:prSet presAssocID="{C1E56DBB-EDFC-4DF4-80A1-60C09A0D12A2}" presName="iconBgRect" presStyleLbl="bgShp" presStyleIdx="0" presStyleCnt="2"/>
      <dgm:spPr/>
    </dgm:pt>
    <dgm:pt modelId="{4DC6548A-A14E-474B-909E-A80A66D3EA33}" type="pres">
      <dgm:prSet presAssocID="{C1E56DBB-EDFC-4DF4-80A1-60C09A0D12A2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ish"/>
        </a:ext>
      </dgm:extLst>
    </dgm:pt>
    <dgm:pt modelId="{79B7E5F8-D9F5-4013-8C2D-E4B74E5A478E}" type="pres">
      <dgm:prSet presAssocID="{C1E56DBB-EDFC-4DF4-80A1-60C09A0D12A2}" presName="spaceRect" presStyleCnt="0"/>
      <dgm:spPr/>
    </dgm:pt>
    <dgm:pt modelId="{E491DB98-0FA1-4008-ABAD-2DB4830E7573}" type="pres">
      <dgm:prSet presAssocID="{C1E56DBB-EDFC-4DF4-80A1-60C09A0D12A2}" presName="textRect" presStyleLbl="revTx" presStyleIdx="0" presStyleCnt="2">
        <dgm:presLayoutVars>
          <dgm:chMax val="1"/>
          <dgm:chPref val="1"/>
        </dgm:presLayoutVars>
      </dgm:prSet>
      <dgm:spPr/>
    </dgm:pt>
    <dgm:pt modelId="{776C7384-3293-44D3-912F-5578BB4FDEE0}" type="pres">
      <dgm:prSet presAssocID="{913A04EA-6FDC-470E-9943-CF066023B315}" presName="sibTrans" presStyleCnt="0"/>
      <dgm:spPr/>
    </dgm:pt>
    <dgm:pt modelId="{396C6481-AD5D-4A9F-BC8E-5F22CC3836C8}" type="pres">
      <dgm:prSet presAssocID="{8D307565-ADC2-4967-99D1-9A4A1614FC49}" presName="compNode" presStyleCnt="0"/>
      <dgm:spPr/>
    </dgm:pt>
    <dgm:pt modelId="{5B0032DC-6821-4774-AF79-4D500F29A7AF}" type="pres">
      <dgm:prSet presAssocID="{8D307565-ADC2-4967-99D1-9A4A1614FC49}" presName="iconBgRect" presStyleLbl="bgShp" presStyleIdx="1" presStyleCnt="2"/>
      <dgm:spPr/>
    </dgm:pt>
    <dgm:pt modelId="{A5F8632C-096A-48B9-8C16-7E2305861BC2}" type="pres">
      <dgm:prSet presAssocID="{8D307565-ADC2-4967-99D1-9A4A1614FC49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r chart"/>
        </a:ext>
      </dgm:extLst>
    </dgm:pt>
    <dgm:pt modelId="{4D0C8E68-3719-40C9-87CC-C982DAAD4698}" type="pres">
      <dgm:prSet presAssocID="{8D307565-ADC2-4967-99D1-9A4A1614FC49}" presName="spaceRect" presStyleCnt="0"/>
      <dgm:spPr/>
    </dgm:pt>
    <dgm:pt modelId="{70C5C86B-DD77-4134-B089-66F349535AF9}" type="pres">
      <dgm:prSet presAssocID="{8D307565-ADC2-4967-99D1-9A4A1614FC49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78008226-8AEB-4FE0-9DC9-4A7F7878E864}" srcId="{828D84AD-A29D-4FA3-B738-765FBC22553D}" destId="{C1E56DBB-EDFC-4DF4-80A1-60C09A0D12A2}" srcOrd="0" destOrd="0" parTransId="{376DB34D-629D-4A72-9C1C-ACF498CA2157}" sibTransId="{913A04EA-6FDC-470E-9943-CF066023B315}"/>
    <dgm:cxn modelId="{DC22B984-4B2F-47DC-BB48-6462FF6E5F1E}" type="presOf" srcId="{C1E56DBB-EDFC-4DF4-80A1-60C09A0D12A2}" destId="{E491DB98-0FA1-4008-ABAD-2DB4830E7573}" srcOrd="0" destOrd="0" presId="urn:microsoft.com/office/officeart/2018/5/layout/IconCircleLabelList"/>
    <dgm:cxn modelId="{EA46BDB2-27E9-433B-B81D-525A90911BCC}" type="presOf" srcId="{8D307565-ADC2-4967-99D1-9A4A1614FC49}" destId="{70C5C86B-DD77-4134-B089-66F349535AF9}" srcOrd="0" destOrd="0" presId="urn:microsoft.com/office/officeart/2018/5/layout/IconCircleLabelList"/>
    <dgm:cxn modelId="{2A1719C1-E8C5-4538-84BF-683974D5979E}" type="presOf" srcId="{828D84AD-A29D-4FA3-B738-765FBC22553D}" destId="{7A2CF56A-5075-4915-8829-80D442105A01}" srcOrd="0" destOrd="0" presId="urn:microsoft.com/office/officeart/2018/5/layout/IconCircleLabelList"/>
    <dgm:cxn modelId="{595C16DE-02FC-4413-AC47-A7F6EA7BFE90}" srcId="{828D84AD-A29D-4FA3-B738-765FBC22553D}" destId="{8D307565-ADC2-4967-99D1-9A4A1614FC49}" srcOrd="1" destOrd="0" parTransId="{56D47BA5-1F0F-4A4D-A69C-446C0AD2622F}" sibTransId="{852FE095-5727-4387-97A3-8117FB4C76ED}"/>
    <dgm:cxn modelId="{54AA3447-5AB2-4997-9EE3-7A212781DB72}" type="presParOf" srcId="{7A2CF56A-5075-4915-8829-80D442105A01}" destId="{369F26EB-AE39-43B6-979B-DCCF82E80BA9}" srcOrd="0" destOrd="0" presId="urn:microsoft.com/office/officeart/2018/5/layout/IconCircleLabelList"/>
    <dgm:cxn modelId="{AE0D0B97-478F-45E7-9762-C15DE9A07B7F}" type="presParOf" srcId="{369F26EB-AE39-43B6-979B-DCCF82E80BA9}" destId="{6554211E-AAAB-42AF-9CB4-CC9B5FB20EAE}" srcOrd="0" destOrd="0" presId="urn:microsoft.com/office/officeart/2018/5/layout/IconCircleLabelList"/>
    <dgm:cxn modelId="{94ED5B82-60A9-4A90-ACA5-8D47AC37A858}" type="presParOf" srcId="{369F26EB-AE39-43B6-979B-DCCF82E80BA9}" destId="{4DC6548A-A14E-474B-909E-A80A66D3EA33}" srcOrd="1" destOrd="0" presId="urn:microsoft.com/office/officeart/2018/5/layout/IconCircleLabelList"/>
    <dgm:cxn modelId="{C381D89B-97FA-4DB0-952D-E87C6422B073}" type="presParOf" srcId="{369F26EB-AE39-43B6-979B-DCCF82E80BA9}" destId="{79B7E5F8-D9F5-4013-8C2D-E4B74E5A478E}" srcOrd="2" destOrd="0" presId="urn:microsoft.com/office/officeart/2018/5/layout/IconCircleLabelList"/>
    <dgm:cxn modelId="{7AD1FDCA-325A-45D7-BD1E-8FE7759F47AE}" type="presParOf" srcId="{369F26EB-AE39-43B6-979B-DCCF82E80BA9}" destId="{E491DB98-0FA1-4008-ABAD-2DB4830E7573}" srcOrd="3" destOrd="0" presId="urn:microsoft.com/office/officeart/2018/5/layout/IconCircleLabelList"/>
    <dgm:cxn modelId="{58F65F28-8642-47B1-A2BD-FBE97EBD3010}" type="presParOf" srcId="{7A2CF56A-5075-4915-8829-80D442105A01}" destId="{776C7384-3293-44D3-912F-5578BB4FDEE0}" srcOrd="1" destOrd="0" presId="urn:microsoft.com/office/officeart/2018/5/layout/IconCircleLabelList"/>
    <dgm:cxn modelId="{B3722724-9C6E-4716-888F-29F2D1A9DE53}" type="presParOf" srcId="{7A2CF56A-5075-4915-8829-80D442105A01}" destId="{396C6481-AD5D-4A9F-BC8E-5F22CC3836C8}" srcOrd="2" destOrd="0" presId="urn:microsoft.com/office/officeart/2018/5/layout/IconCircleLabelList"/>
    <dgm:cxn modelId="{DA6BB911-502C-4BD5-8B4A-B2A211FCDB1A}" type="presParOf" srcId="{396C6481-AD5D-4A9F-BC8E-5F22CC3836C8}" destId="{5B0032DC-6821-4774-AF79-4D500F29A7AF}" srcOrd="0" destOrd="0" presId="urn:microsoft.com/office/officeart/2018/5/layout/IconCircleLabelList"/>
    <dgm:cxn modelId="{3B63315B-04EA-4373-B170-580DF1708093}" type="presParOf" srcId="{396C6481-AD5D-4A9F-BC8E-5F22CC3836C8}" destId="{A5F8632C-096A-48B9-8C16-7E2305861BC2}" srcOrd="1" destOrd="0" presId="urn:microsoft.com/office/officeart/2018/5/layout/IconCircleLabelList"/>
    <dgm:cxn modelId="{77BFFF8F-00F5-45A7-B9EF-D0962E92BF08}" type="presParOf" srcId="{396C6481-AD5D-4A9F-BC8E-5F22CC3836C8}" destId="{4D0C8E68-3719-40C9-87CC-C982DAAD4698}" srcOrd="2" destOrd="0" presId="urn:microsoft.com/office/officeart/2018/5/layout/IconCircleLabelList"/>
    <dgm:cxn modelId="{499F2F78-916C-4592-A529-37BA7FAAA6BA}" type="presParOf" srcId="{396C6481-AD5D-4A9F-BC8E-5F22CC3836C8}" destId="{70C5C86B-DD77-4134-B089-66F349535AF9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86BFAC5-717C-460E-B89A-81296E0264F3}" type="doc">
      <dgm:prSet loTypeId="urn:microsoft.com/office/officeart/2005/8/layout/vList5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0607963-2FD1-40B3-BCB6-C8B767997E5C}">
      <dgm:prSet custT="1"/>
      <dgm:spPr/>
      <dgm:t>
        <a:bodyPr/>
        <a:lstStyle/>
        <a:p>
          <a:r>
            <a:rPr lang="en-US" sz="2400" dirty="0"/>
            <a:t>Initial modeling/monitoring results in 2023/24</a:t>
          </a:r>
        </a:p>
      </dgm:t>
    </dgm:pt>
    <dgm:pt modelId="{E0FD34F6-CAD5-44B3-89BE-C029649C373A}" type="parTrans" cxnId="{8F9748ED-1E53-4A01-BA2C-3E7F92E4E7F2}">
      <dgm:prSet/>
      <dgm:spPr/>
      <dgm:t>
        <a:bodyPr/>
        <a:lstStyle/>
        <a:p>
          <a:endParaRPr lang="en-US" sz="2400"/>
        </a:p>
      </dgm:t>
    </dgm:pt>
    <dgm:pt modelId="{F7ECD917-2EDD-4DC6-ACF7-0D7053E3EF69}" type="sibTrans" cxnId="{8F9748ED-1E53-4A01-BA2C-3E7F92E4E7F2}">
      <dgm:prSet/>
      <dgm:spPr/>
      <dgm:t>
        <a:bodyPr/>
        <a:lstStyle/>
        <a:p>
          <a:endParaRPr lang="en-US" sz="2400"/>
        </a:p>
      </dgm:t>
    </dgm:pt>
    <dgm:pt modelId="{CC13EE43-D4B4-437D-BF4A-F2CB06BD67EE}">
      <dgm:prSet custT="1"/>
      <dgm:spPr/>
      <dgm:t>
        <a:bodyPr/>
        <a:lstStyle/>
        <a:p>
          <a:r>
            <a:rPr lang="en-US" sz="2400" dirty="0"/>
            <a:t>Approximately $1.3M available for shovel-ready projects*</a:t>
          </a:r>
        </a:p>
      </dgm:t>
    </dgm:pt>
    <dgm:pt modelId="{D4CBCD3E-84DF-4589-A4E7-CA7452967A65}" type="parTrans" cxnId="{18C31F53-1CC4-4F54-A27F-7B900EB272C6}">
      <dgm:prSet/>
      <dgm:spPr/>
      <dgm:t>
        <a:bodyPr/>
        <a:lstStyle/>
        <a:p>
          <a:endParaRPr lang="en-US" sz="2400"/>
        </a:p>
      </dgm:t>
    </dgm:pt>
    <dgm:pt modelId="{3F36A072-49E6-4C97-AD46-1ED51D5B6946}" type="sibTrans" cxnId="{18C31F53-1CC4-4F54-A27F-7B900EB272C6}">
      <dgm:prSet/>
      <dgm:spPr/>
      <dgm:t>
        <a:bodyPr/>
        <a:lstStyle/>
        <a:p>
          <a:endParaRPr lang="en-US" sz="2400"/>
        </a:p>
      </dgm:t>
    </dgm:pt>
    <dgm:pt modelId="{65ADCF64-F1F5-42A7-96FC-E6C47C5083C6}">
      <dgm:prSet custT="1"/>
      <dgm:spPr/>
      <dgm:t>
        <a:bodyPr/>
        <a:lstStyle/>
        <a:p>
          <a:r>
            <a:rPr lang="en-US" sz="2400" dirty="0"/>
            <a:t>Initial suggested projects include Kelseyville fish passage and Clove Creek hitch habitat</a:t>
          </a:r>
        </a:p>
      </dgm:t>
    </dgm:pt>
    <dgm:pt modelId="{03F68C0E-2C04-4370-93D0-79B84C5ED77F}" type="parTrans" cxnId="{2A536C9F-F705-4107-B829-DFF321FC001A}">
      <dgm:prSet/>
      <dgm:spPr/>
      <dgm:t>
        <a:bodyPr/>
        <a:lstStyle/>
        <a:p>
          <a:endParaRPr lang="en-US" sz="2400"/>
        </a:p>
      </dgm:t>
    </dgm:pt>
    <dgm:pt modelId="{4819EECE-79B4-45D6-85F9-0871F491A87C}" type="sibTrans" cxnId="{2A536C9F-F705-4107-B829-DFF321FC001A}">
      <dgm:prSet/>
      <dgm:spPr/>
      <dgm:t>
        <a:bodyPr/>
        <a:lstStyle/>
        <a:p>
          <a:endParaRPr lang="en-US" sz="2400"/>
        </a:p>
      </dgm:t>
    </dgm:pt>
    <dgm:pt modelId="{5B0FD02E-CFE8-4B9F-8D23-B15C77971213}">
      <dgm:prSet custT="1"/>
      <dgm:spPr/>
      <dgm:t>
        <a:bodyPr/>
        <a:lstStyle/>
        <a:p>
          <a:r>
            <a:rPr lang="en-US" sz="2400" dirty="0"/>
            <a:t>Where would you like Subcommittees to focus their attention in 2021 (including social/economic issues)? </a:t>
          </a:r>
        </a:p>
      </dgm:t>
    </dgm:pt>
    <dgm:pt modelId="{95C0A00A-51FB-4C3F-9DC8-0C1574103EEE}" type="parTrans" cxnId="{505B3F3C-D58E-414B-BE00-C964819DB4CC}">
      <dgm:prSet/>
      <dgm:spPr/>
      <dgm:t>
        <a:bodyPr/>
        <a:lstStyle/>
        <a:p>
          <a:endParaRPr lang="en-US" sz="2400"/>
        </a:p>
      </dgm:t>
    </dgm:pt>
    <dgm:pt modelId="{EB69BDC2-47AB-4D10-948F-47FE5900B7AD}" type="sibTrans" cxnId="{505B3F3C-D58E-414B-BE00-C964819DB4CC}">
      <dgm:prSet/>
      <dgm:spPr/>
      <dgm:t>
        <a:bodyPr/>
        <a:lstStyle/>
        <a:p>
          <a:endParaRPr lang="en-US" sz="2400"/>
        </a:p>
      </dgm:t>
    </dgm:pt>
    <dgm:pt modelId="{5F5A10C3-902A-465C-AC8C-A836EC35CC12}" type="pres">
      <dgm:prSet presAssocID="{386BFAC5-717C-460E-B89A-81296E0264F3}" presName="Name0" presStyleCnt="0">
        <dgm:presLayoutVars>
          <dgm:dir/>
          <dgm:animLvl val="lvl"/>
          <dgm:resizeHandles val="exact"/>
        </dgm:presLayoutVars>
      </dgm:prSet>
      <dgm:spPr/>
    </dgm:pt>
    <dgm:pt modelId="{89195363-8AFF-4A0D-8B52-FFFA0D3EC270}" type="pres">
      <dgm:prSet presAssocID="{50607963-2FD1-40B3-BCB6-C8B767997E5C}" presName="linNode" presStyleCnt="0"/>
      <dgm:spPr/>
    </dgm:pt>
    <dgm:pt modelId="{B267D6BC-071A-457A-9925-63EAA989E935}" type="pres">
      <dgm:prSet presAssocID="{50607963-2FD1-40B3-BCB6-C8B767997E5C}" presName="parentText" presStyleLbl="node1" presStyleIdx="0" presStyleCnt="4" custScaleX="253302">
        <dgm:presLayoutVars>
          <dgm:chMax val="1"/>
          <dgm:bulletEnabled val="1"/>
        </dgm:presLayoutVars>
      </dgm:prSet>
      <dgm:spPr/>
    </dgm:pt>
    <dgm:pt modelId="{10C02927-E1AD-4C6B-B954-AC0F5BEBB8DC}" type="pres">
      <dgm:prSet presAssocID="{F7ECD917-2EDD-4DC6-ACF7-0D7053E3EF69}" presName="sp" presStyleCnt="0"/>
      <dgm:spPr/>
    </dgm:pt>
    <dgm:pt modelId="{1EAA12E2-DF09-413A-A527-19B47308EE40}" type="pres">
      <dgm:prSet presAssocID="{CC13EE43-D4B4-437D-BF4A-F2CB06BD67EE}" presName="linNode" presStyleCnt="0"/>
      <dgm:spPr/>
    </dgm:pt>
    <dgm:pt modelId="{726131C9-8B3B-48D9-BE9E-1E0894CBB049}" type="pres">
      <dgm:prSet presAssocID="{CC13EE43-D4B4-437D-BF4A-F2CB06BD67EE}" presName="parentText" presStyleLbl="node1" presStyleIdx="1" presStyleCnt="4" custScaleX="253301">
        <dgm:presLayoutVars>
          <dgm:chMax val="1"/>
          <dgm:bulletEnabled val="1"/>
        </dgm:presLayoutVars>
      </dgm:prSet>
      <dgm:spPr/>
    </dgm:pt>
    <dgm:pt modelId="{52D59F57-0BB9-4ED7-BCF8-102AD71F10D9}" type="pres">
      <dgm:prSet presAssocID="{3F36A072-49E6-4C97-AD46-1ED51D5B6946}" presName="sp" presStyleCnt="0"/>
      <dgm:spPr/>
    </dgm:pt>
    <dgm:pt modelId="{A45D5F8E-650B-4E2D-8F98-70E1053AF665}" type="pres">
      <dgm:prSet presAssocID="{65ADCF64-F1F5-42A7-96FC-E6C47C5083C6}" presName="linNode" presStyleCnt="0"/>
      <dgm:spPr/>
    </dgm:pt>
    <dgm:pt modelId="{8ED9EE17-B57B-480E-B278-335C3B02CA4B}" type="pres">
      <dgm:prSet presAssocID="{65ADCF64-F1F5-42A7-96FC-E6C47C5083C6}" presName="parentText" presStyleLbl="node1" presStyleIdx="2" presStyleCnt="4" custScaleX="253280">
        <dgm:presLayoutVars>
          <dgm:chMax val="1"/>
          <dgm:bulletEnabled val="1"/>
        </dgm:presLayoutVars>
      </dgm:prSet>
      <dgm:spPr/>
    </dgm:pt>
    <dgm:pt modelId="{8EC14827-66D7-403E-A128-C1777CB1090E}" type="pres">
      <dgm:prSet presAssocID="{4819EECE-79B4-45D6-85F9-0871F491A87C}" presName="sp" presStyleCnt="0"/>
      <dgm:spPr/>
    </dgm:pt>
    <dgm:pt modelId="{08DC22E5-B822-4B61-894A-4B45CFB73323}" type="pres">
      <dgm:prSet presAssocID="{5B0FD02E-CFE8-4B9F-8D23-B15C77971213}" presName="linNode" presStyleCnt="0"/>
      <dgm:spPr/>
    </dgm:pt>
    <dgm:pt modelId="{965730E5-1C80-459B-9623-40AB98AB6BBB}" type="pres">
      <dgm:prSet presAssocID="{5B0FD02E-CFE8-4B9F-8D23-B15C77971213}" presName="parentText" presStyleLbl="node1" presStyleIdx="3" presStyleCnt="4" custScaleX="253280">
        <dgm:presLayoutVars>
          <dgm:chMax val="1"/>
          <dgm:bulletEnabled val="1"/>
        </dgm:presLayoutVars>
      </dgm:prSet>
      <dgm:spPr/>
    </dgm:pt>
  </dgm:ptLst>
  <dgm:cxnLst>
    <dgm:cxn modelId="{2D3F2130-2314-4865-9FC8-669C5244161E}" type="presOf" srcId="{65ADCF64-F1F5-42A7-96FC-E6C47C5083C6}" destId="{8ED9EE17-B57B-480E-B278-335C3B02CA4B}" srcOrd="0" destOrd="0" presId="urn:microsoft.com/office/officeart/2005/8/layout/vList5"/>
    <dgm:cxn modelId="{505B3F3C-D58E-414B-BE00-C964819DB4CC}" srcId="{386BFAC5-717C-460E-B89A-81296E0264F3}" destId="{5B0FD02E-CFE8-4B9F-8D23-B15C77971213}" srcOrd="3" destOrd="0" parTransId="{95C0A00A-51FB-4C3F-9DC8-0C1574103EEE}" sibTransId="{EB69BDC2-47AB-4D10-948F-47FE5900B7AD}"/>
    <dgm:cxn modelId="{18C31F53-1CC4-4F54-A27F-7B900EB272C6}" srcId="{386BFAC5-717C-460E-B89A-81296E0264F3}" destId="{CC13EE43-D4B4-437D-BF4A-F2CB06BD67EE}" srcOrd="1" destOrd="0" parTransId="{D4CBCD3E-84DF-4589-A4E7-CA7452967A65}" sibTransId="{3F36A072-49E6-4C97-AD46-1ED51D5B6946}"/>
    <dgm:cxn modelId="{F9B98C73-9C42-4AF8-91CF-1D8210AB1FA2}" type="presOf" srcId="{CC13EE43-D4B4-437D-BF4A-F2CB06BD67EE}" destId="{726131C9-8B3B-48D9-BE9E-1E0894CBB049}" srcOrd="0" destOrd="0" presId="urn:microsoft.com/office/officeart/2005/8/layout/vList5"/>
    <dgm:cxn modelId="{744A1754-D6BA-4185-B30A-434D5E0FF54A}" type="presOf" srcId="{386BFAC5-717C-460E-B89A-81296E0264F3}" destId="{5F5A10C3-902A-465C-AC8C-A836EC35CC12}" srcOrd="0" destOrd="0" presId="urn:microsoft.com/office/officeart/2005/8/layout/vList5"/>
    <dgm:cxn modelId="{2A536C9F-F705-4107-B829-DFF321FC001A}" srcId="{386BFAC5-717C-460E-B89A-81296E0264F3}" destId="{65ADCF64-F1F5-42A7-96FC-E6C47C5083C6}" srcOrd="2" destOrd="0" parTransId="{03F68C0E-2C04-4370-93D0-79B84C5ED77F}" sibTransId="{4819EECE-79B4-45D6-85F9-0871F491A87C}"/>
    <dgm:cxn modelId="{3EF2D8A7-BFC1-49C2-9178-507870E7EA38}" type="presOf" srcId="{50607963-2FD1-40B3-BCB6-C8B767997E5C}" destId="{B267D6BC-071A-457A-9925-63EAA989E935}" srcOrd="0" destOrd="0" presId="urn:microsoft.com/office/officeart/2005/8/layout/vList5"/>
    <dgm:cxn modelId="{C86A18DF-89FC-4583-9829-7F78775E56AC}" type="presOf" srcId="{5B0FD02E-CFE8-4B9F-8D23-B15C77971213}" destId="{965730E5-1C80-459B-9623-40AB98AB6BBB}" srcOrd="0" destOrd="0" presId="urn:microsoft.com/office/officeart/2005/8/layout/vList5"/>
    <dgm:cxn modelId="{8F9748ED-1E53-4A01-BA2C-3E7F92E4E7F2}" srcId="{386BFAC5-717C-460E-B89A-81296E0264F3}" destId="{50607963-2FD1-40B3-BCB6-C8B767997E5C}" srcOrd="0" destOrd="0" parTransId="{E0FD34F6-CAD5-44B3-89BE-C029649C373A}" sibTransId="{F7ECD917-2EDD-4DC6-ACF7-0D7053E3EF69}"/>
    <dgm:cxn modelId="{7D38274A-5807-4ED5-A49E-DED2DA9A0FA3}" type="presParOf" srcId="{5F5A10C3-902A-465C-AC8C-A836EC35CC12}" destId="{89195363-8AFF-4A0D-8B52-FFFA0D3EC270}" srcOrd="0" destOrd="0" presId="urn:microsoft.com/office/officeart/2005/8/layout/vList5"/>
    <dgm:cxn modelId="{1AE0665A-1AC9-4262-82F2-2934B30D0380}" type="presParOf" srcId="{89195363-8AFF-4A0D-8B52-FFFA0D3EC270}" destId="{B267D6BC-071A-457A-9925-63EAA989E935}" srcOrd="0" destOrd="0" presId="urn:microsoft.com/office/officeart/2005/8/layout/vList5"/>
    <dgm:cxn modelId="{37F1312D-2098-44CF-AD9C-38D79A2788A6}" type="presParOf" srcId="{5F5A10C3-902A-465C-AC8C-A836EC35CC12}" destId="{10C02927-E1AD-4C6B-B954-AC0F5BEBB8DC}" srcOrd="1" destOrd="0" presId="urn:microsoft.com/office/officeart/2005/8/layout/vList5"/>
    <dgm:cxn modelId="{2C35F21E-22D3-42E8-9A0C-F4620173F2F5}" type="presParOf" srcId="{5F5A10C3-902A-465C-AC8C-A836EC35CC12}" destId="{1EAA12E2-DF09-413A-A527-19B47308EE40}" srcOrd="2" destOrd="0" presId="urn:microsoft.com/office/officeart/2005/8/layout/vList5"/>
    <dgm:cxn modelId="{DFE5689A-7234-4E9A-B0CA-CF85EAEAD6CD}" type="presParOf" srcId="{1EAA12E2-DF09-413A-A527-19B47308EE40}" destId="{726131C9-8B3B-48D9-BE9E-1E0894CBB049}" srcOrd="0" destOrd="0" presId="urn:microsoft.com/office/officeart/2005/8/layout/vList5"/>
    <dgm:cxn modelId="{4E8039AA-1FE8-42AD-9856-FB463DFBB7E3}" type="presParOf" srcId="{5F5A10C3-902A-465C-AC8C-A836EC35CC12}" destId="{52D59F57-0BB9-4ED7-BCF8-102AD71F10D9}" srcOrd="3" destOrd="0" presId="urn:microsoft.com/office/officeart/2005/8/layout/vList5"/>
    <dgm:cxn modelId="{E8777607-9292-48F2-9845-45A5ABDDE0A9}" type="presParOf" srcId="{5F5A10C3-902A-465C-AC8C-A836EC35CC12}" destId="{A45D5F8E-650B-4E2D-8F98-70E1053AF665}" srcOrd="4" destOrd="0" presId="urn:microsoft.com/office/officeart/2005/8/layout/vList5"/>
    <dgm:cxn modelId="{2F0C7CB8-65AD-4816-BBB1-CF55B3B54FFE}" type="presParOf" srcId="{A45D5F8E-650B-4E2D-8F98-70E1053AF665}" destId="{8ED9EE17-B57B-480E-B278-335C3B02CA4B}" srcOrd="0" destOrd="0" presId="urn:microsoft.com/office/officeart/2005/8/layout/vList5"/>
    <dgm:cxn modelId="{511FA857-2743-4BB9-863B-1CB72F34331B}" type="presParOf" srcId="{5F5A10C3-902A-465C-AC8C-A836EC35CC12}" destId="{8EC14827-66D7-403E-A128-C1777CB1090E}" srcOrd="5" destOrd="0" presId="urn:microsoft.com/office/officeart/2005/8/layout/vList5"/>
    <dgm:cxn modelId="{08D4E191-304A-4434-ADAE-443CEEEFD808}" type="presParOf" srcId="{5F5A10C3-902A-465C-AC8C-A836EC35CC12}" destId="{08DC22E5-B822-4B61-894A-4B45CFB73323}" srcOrd="6" destOrd="0" presId="urn:microsoft.com/office/officeart/2005/8/layout/vList5"/>
    <dgm:cxn modelId="{BD659E97-600F-4166-A69A-22E4A54009FB}" type="presParOf" srcId="{08DC22E5-B822-4B61-894A-4B45CFB73323}" destId="{965730E5-1C80-459B-9623-40AB98AB6BB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B1FC8C-9BAC-49CC-AC83-9517006AF46B}">
      <dsp:nvSpPr>
        <dsp:cNvPr id="0" name=""/>
        <dsp:cNvSpPr/>
      </dsp:nvSpPr>
      <dsp:spPr>
        <a:xfrm>
          <a:off x="0" y="660"/>
          <a:ext cx="105156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D681A9-DC9B-4AFF-A856-C69AC9DA1456}">
      <dsp:nvSpPr>
        <dsp:cNvPr id="0" name=""/>
        <dsp:cNvSpPr/>
      </dsp:nvSpPr>
      <dsp:spPr>
        <a:xfrm>
          <a:off x="0" y="660"/>
          <a:ext cx="10515600" cy="6011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bg1"/>
              </a:solidFill>
            </a:rPr>
            <a:t>Welcome and Introductions</a:t>
          </a:r>
        </a:p>
      </dsp:txBody>
      <dsp:txXfrm>
        <a:off x="0" y="660"/>
        <a:ext cx="10515600" cy="601125"/>
      </dsp:txXfrm>
    </dsp:sp>
    <dsp:sp modelId="{50D14FC0-DDC9-4AC4-9FBB-EE9B3487B637}">
      <dsp:nvSpPr>
        <dsp:cNvPr id="0" name=""/>
        <dsp:cNvSpPr/>
      </dsp:nvSpPr>
      <dsp:spPr>
        <a:xfrm>
          <a:off x="0" y="601785"/>
          <a:ext cx="105156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283029-B269-4606-AA27-1D2958572253}">
      <dsp:nvSpPr>
        <dsp:cNvPr id="0" name=""/>
        <dsp:cNvSpPr/>
      </dsp:nvSpPr>
      <dsp:spPr>
        <a:xfrm>
          <a:off x="0" y="601785"/>
          <a:ext cx="10515600" cy="6011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bg1"/>
              </a:solidFill>
            </a:rPr>
            <a:t>Items for Committee Approval</a:t>
          </a:r>
        </a:p>
      </dsp:txBody>
      <dsp:txXfrm>
        <a:off x="0" y="601785"/>
        <a:ext cx="10515600" cy="601125"/>
      </dsp:txXfrm>
    </dsp:sp>
    <dsp:sp modelId="{DCDD8D6D-4318-42A3-8327-2EB2CE2A1ECC}">
      <dsp:nvSpPr>
        <dsp:cNvPr id="0" name=""/>
        <dsp:cNvSpPr/>
      </dsp:nvSpPr>
      <dsp:spPr>
        <a:xfrm>
          <a:off x="0" y="1202911"/>
          <a:ext cx="105156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EDA125-D62D-467C-A2A2-63AB9FA30003}">
      <dsp:nvSpPr>
        <dsp:cNvPr id="0" name=""/>
        <dsp:cNvSpPr/>
      </dsp:nvSpPr>
      <dsp:spPr>
        <a:xfrm>
          <a:off x="0" y="1202911"/>
          <a:ext cx="10515600" cy="6011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bg1"/>
              </a:solidFill>
            </a:rPr>
            <a:t>2020 Recommendations Funding Update </a:t>
          </a:r>
        </a:p>
      </dsp:txBody>
      <dsp:txXfrm>
        <a:off x="0" y="1202911"/>
        <a:ext cx="10515600" cy="601125"/>
      </dsp:txXfrm>
    </dsp:sp>
    <dsp:sp modelId="{FB30646D-DF85-4757-8FAB-2605E865C589}">
      <dsp:nvSpPr>
        <dsp:cNvPr id="0" name=""/>
        <dsp:cNvSpPr/>
      </dsp:nvSpPr>
      <dsp:spPr>
        <a:xfrm>
          <a:off x="0" y="1804036"/>
          <a:ext cx="105156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6D22CB-B103-4025-8369-6DBE77C64EC9}">
      <dsp:nvSpPr>
        <dsp:cNvPr id="0" name=""/>
        <dsp:cNvSpPr/>
      </dsp:nvSpPr>
      <dsp:spPr>
        <a:xfrm>
          <a:off x="0" y="1804036"/>
          <a:ext cx="10515600" cy="6011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bg1"/>
              </a:solidFill>
            </a:rPr>
            <a:t>Research Updates</a:t>
          </a:r>
        </a:p>
      </dsp:txBody>
      <dsp:txXfrm>
        <a:off x="0" y="1804036"/>
        <a:ext cx="10515600" cy="601125"/>
      </dsp:txXfrm>
    </dsp:sp>
    <dsp:sp modelId="{F2B0EBE5-CC0D-40C6-A191-28144FF88388}">
      <dsp:nvSpPr>
        <dsp:cNvPr id="0" name=""/>
        <dsp:cNvSpPr/>
      </dsp:nvSpPr>
      <dsp:spPr>
        <a:xfrm>
          <a:off x="0" y="2405161"/>
          <a:ext cx="105156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8E0A4C-E91B-44DF-BC48-D14F5FC94DC1}">
      <dsp:nvSpPr>
        <dsp:cNvPr id="0" name=""/>
        <dsp:cNvSpPr/>
      </dsp:nvSpPr>
      <dsp:spPr>
        <a:xfrm>
          <a:off x="0" y="2405161"/>
          <a:ext cx="10515600" cy="6011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bg1"/>
              </a:solidFill>
            </a:rPr>
            <a:t>Local and Committee Member Updates</a:t>
          </a:r>
        </a:p>
      </dsp:txBody>
      <dsp:txXfrm>
        <a:off x="0" y="2405161"/>
        <a:ext cx="10515600" cy="601125"/>
      </dsp:txXfrm>
    </dsp:sp>
    <dsp:sp modelId="{A8B29941-7B38-492A-B2D5-27725441DE50}">
      <dsp:nvSpPr>
        <dsp:cNvPr id="0" name=""/>
        <dsp:cNvSpPr/>
      </dsp:nvSpPr>
      <dsp:spPr>
        <a:xfrm>
          <a:off x="0" y="3006287"/>
          <a:ext cx="105156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DD57F6-6A60-4252-ABCC-F6DA015EC4C3}">
      <dsp:nvSpPr>
        <dsp:cNvPr id="0" name=""/>
        <dsp:cNvSpPr/>
      </dsp:nvSpPr>
      <dsp:spPr>
        <a:xfrm>
          <a:off x="0" y="3006287"/>
          <a:ext cx="10515600" cy="6011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bg1"/>
              </a:solidFill>
            </a:rPr>
            <a:t>BREAK (AS NEEDED)</a:t>
          </a:r>
        </a:p>
      </dsp:txBody>
      <dsp:txXfrm>
        <a:off x="0" y="3006287"/>
        <a:ext cx="10515600" cy="601125"/>
      </dsp:txXfrm>
    </dsp:sp>
    <dsp:sp modelId="{09CDB9A6-9D1A-4324-8D2D-DA2E55CEE7EC}">
      <dsp:nvSpPr>
        <dsp:cNvPr id="0" name=""/>
        <dsp:cNvSpPr/>
      </dsp:nvSpPr>
      <dsp:spPr>
        <a:xfrm>
          <a:off x="0" y="3607412"/>
          <a:ext cx="105156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0DF264-D440-402D-AC91-3A15CDD3559E}">
      <dsp:nvSpPr>
        <dsp:cNvPr id="0" name=""/>
        <dsp:cNvSpPr/>
      </dsp:nvSpPr>
      <dsp:spPr>
        <a:xfrm>
          <a:off x="0" y="3607412"/>
          <a:ext cx="10515600" cy="6011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bg1"/>
              </a:solidFill>
            </a:rPr>
            <a:t>2020 Annual Report: Committee Recommendations </a:t>
          </a:r>
        </a:p>
      </dsp:txBody>
      <dsp:txXfrm>
        <a:off x="0" y="3607412"/>
        <a:ext cx="10515600" cy="601125"/>
      </dsp:txXfrm>
    </dsp:sp>
    <dsp:sp modelId="{710AD77D-8E94-4A4E-9D74-638485E96486}">
      <dsp:nvSpPr>
        <dsp:cNvPr id="0" name=""/>
        <dsp:cNvSpPr/>
      </dsp:nvSpPr>
      <dsp:spPr>
        <a:xfrm>
          <a:off x="0" y="4208537"/>
          <a:ext cx="105156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4B53F8-B54F-4A3F-94C6-1C0BC86A008F}">
      <dsp:nvSpPr>
        <dsp:cNvPr id="0" name=""/>
        <dsp:cNvSpPr/>
      </dsp:nvSpPr>
      <dsp:spPr>
        <a:xfrm>
          <a:off x="0" y="4208537"/>
          <a:ext cx="10515600" cy="6011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bg1"/>
              </a:solidFill>
            </a:rPr>
            <a:t>Public Comment</a:t>
          </a:r>
        </a:p>
      </dsp:txBody>
      <dsp:txXfrm>
        <a:off x="0" y="4208537"/>
        <a:ext cx="10515600" cy="601125"/>
      </dsp:txXfrm>
    </dsp:sp>
    <dsp:sp modelId="{542C18F9-61B3-41C2-88DD-3072B5F7C9BC}">
      <dsp:nvSpPr>
        <dsp:cNvPr id="0" name=""/>
        <dsp:cNvSpPr/>
      </dsp:nvSpPr>
      <dsp:spPr>
        <a:xfrm>
          <a:off x="0" y="4809663"/>
          <a:ext cx="105156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D0F1CC-D33A-4174-BF39-09BB0D4B835E}">
      <dsp:nvSpPr>
        <dsp:cNvPr id="0" name=""/>
        <dsp:cNvSpPr/>
      </dsp:nvSpPr>
      <dsp:spPr>
        <a:xfrm>
          <a:off x="0" y="4809663"/>
          <a:ext cx="10515600" cy="6011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bg1"/>
              </a:solidFill>
            </a:rPr>
            <a:t>ADJOURN</a:t>
          </a:r>
        </a:p>
      </dsp:txBody>
      <dsp:txXfrm>
        <a:off x="0" y="4809663"/>
        <a:ext cx="10515600" cy="60112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95B4F5-0719-4817-9852-4A6142F2C071}">
      <dsp:nvSpPr>
        <dsp:cNvPr id="0" name=""/>
        <dsp:cNvSpPr/>
      </dsp:nvSpPr>
      <dsp:spPr>
        <a:xfrm>
          <a:off x="0" y="1956271"/>
          <a:ext cx="6245265" cy="167680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A7471B-3FFF-4386-BFC1-8F09BC80C0ED}">
      <dsp:nvSpPr>
        <dsp:cNvPr id="0" name=""/>
        <dsp:cNvSpPr/>
      </dsp:nvSpPr>
      <dsp:spPr>
        <a:xfrm>
          <a:off x="507233" y="2333552"/>
          <a:ext cx="922242" cy="92224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0676E9-C7B6-4821-AA8A-3939F02EA754}">
      <dsp:nvSpPr>
        <dsp:cNvPr id="0" name=""/>
        <dsp:cNvSpPr/>
      </dsp:nvSpPr>
      <dsp:spPr>
        <a:xfrm>
          <a:off x="1936708" y="1956271"/>
          <a:ext cx="4308556" cy="16768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462" tIns="177462" rIns="177462" bIns="177462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March 1 Meeting Summary</a:t>
          </a:r>
        </a:p>
      </dsp:txBody>
      <dsp:txXfrm>
        <a:off x="1936708" y="1956271"/>
        <a:ext cx="4308556" cy="167680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54211E-AAAB-42AF-9CB4-CC9B5FB20EAE}">
      <dsp:nvSpPr>
        <dsp:cNvPr id="0" name=""/>
        <dsp:cNvSpPr/>
      </dsp:nvSpPr>
      <dsp:spPr>
        <a:xfrm>
          <a:off x="2044800" y="375668"/>
          <a:ext cx="2196000" cy="21960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C6548A-A14E-474B-909E-A80A66D3EA33}">
      <dsp:nvSpPr>
        <dsp:cNvPr id="0" name=""/>
        <dsp:cNvSpPr/>
      </dsp:nvSpPr>
      <dsp:spPr>
        <a:xfrm>
          <a:off x="2512800" y="843669"/>
          <a:ext cx="1260000" cy="126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91DB98-0FA1-4008-ABAD-2DB4830E7573}">
      <dsp:nvSpPr>
        <dsp:cNvPr id="0" name=""/>
        <dsp:cNvSpPr/>
      </dsp:nvSpPr>
      <dsp:spPr>
        <a:xfrm>
          <a:off x="1342800" y="3255669"/>
          <a:ext cx="36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600" kern="1200"/>
            <a:t>UC Davis Tahoe Environmental Research Center</a:t>
          </a:r>
        </a:p>
      </dsp:txBody>
      <dsp:txXfrm>
        <a:off x="1342800" y="3255669"/>
        <a:ext cx="3600000" cy="720000"/>
      </dsp:txXfrm>
    </dsp:sp>
    <dsp:sp modelId="{5B0032DC-6821-4774-AF79-4D500F29A7AF}">
      <dsp:nvSpPr>
        <dsp:cNvPr id="0" name=""/>
        <dsp:cNvSpPr/>
      </dsp:nvSpPr>
      <dsp:spPr>
        <a:xfrm>
          <a:off x="6274800" y="375668"/>
          <a:ext cx="2196000" cy="219600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F8632C-096A-48B9-8C16-7E2305861BC2}">
      <dsp:nvSpPr>
        <dsp:cNvPr id="0" name=""/>
        <dsp:cNvSpPr/>
      </dsp:nvSpPr>
      <dsp:spPr>
        <a:xfrm>
          <a:off x="6742800" y="843669"/>
          <a:ext cx="1260000" cy="126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C5C86B-DD77-4134-B089-66F349535AF9}">
      <dsp:nvSpPr>
        <dsp:cNvPr id="0" name=""/>
        <dsp:cNvSpPr/>
      </dsp:nvSpPr>
      <dsp:spPr>
        <a:xfrm>
          <a:off x="5572800" y="3255669"/>
          <a:ext cx="36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600" kern="1200"/>
            <a:t>UC Davis Center for Regional Change</a:t>
          </a:r>
        </a:p>
      </dsp:txBody>
      <dsp:txXfrm>
        <a:off x="5572800" y="3255669"/>
        <a:ext cx="3600000" cy="720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67D6BC-071A-457A-9925-63EAA989E935}">
      <dsp:nvSpPr>
        <dsp:cNvPr id="0" name=""/>
        <dsp:cNvSpPr/>
      </dsp:nvSpPr>
      <dsp:spPr>
        <a:xfrm>
          <a:off x="346802" y="2580"/>
          <a:ext cx="7178189" cy="124131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Initial modeling/monitoring results in 2023/24</a:t>
          </a:r>
        </a:p>
      </dsp:txBody>
      <dsp:txXfrm>
        <a:off x="407398" y="63176"/>
        <a:ext cx="7056997" cy="1120120"/>
      </dsp:txXfrm>
    </dsp:sp>
    <dsp:sp modelId="{726131C9-8B3B-48D9-BE9E-1E0894CBB049}">
      <dsp:nvSpPr>
        <dsp:cNvPr id="0" name=""/>
        <dsp:cNvSpPr/>
      </dsp:nvSpPr>
      <dsp:spPr>
        <a:xfrm>
          <a:off x="346802" y="1305958"/>
          <a:ext cx="7178160" cy="124131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Approximately $1.3M available for shovel-ready projects*</a:t>
          </a:r>
        </a:p>
      </dsp:txBody>
      <dsp:txXfrm>
        <a:off x="407398" y="1366554"/>
        <a:ext cx="7056968" cy="1120120"/>
      </dsp:txXfrm>
    </dsp:sp>
    <dsp:sp modelId="{8ED9EE17-B57B-480E-B278-335C3B02CA4B}">
      <dsp:nvSpPr>
        <dsp:cNvPr id="0" name=""/>
        <dsp:cNvSpPr/>
      </dsp:nvSpPr>
      <dsp:spPr>
        <a:xfrm>
          <a:off x="346802" y="2609336"/>
          <a:ext cx="7177565" cy="1241312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Initial suggested projects include Kelseyville fish passage and Clove Creek hitch habitat</a:t>
          </a:r>
        </a:p>
      </dsp:txBody>
      <dsp:txXfrm>
        <a:off x="407398" y="2669932"/>
        <a:ext cx="7056373" cy="1120120"/>
      </dsp:txXfrm>
    </dsp:sp>
    <dsp:sp modelId="{965730E5-1C80-459B-9623-40AB98AB6BBB}">
      <dsp:nvSpPr>
        <dsp:cNvPr id="0" name=""/>
        <dsp:cNvSpPr/>
      </dsp:nvSpPr>
      <dsp:spPr>
        <a:xfrm>
          <a:off x="346802" y="3912714"/>
          <a:ext cx="7177565" cy="1241312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Where would you like Subcommittees to focus their attention in 2021 (including social/economic issues)? </a:t>
          </a:r>
        </a:p>
      </dsp:txBody>
      <dsp:txXfrm>
        <a:off x="407398" y="3973310"/>
        <a:ext cx="7056373" cy="11201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F5793E-36F2-4FC0-AFA0-D208562FE45B}" type="datetimeFigureOut">
              <a:rPr lang="en-US" smtClean="0"/>
              <a:t>4/1/2021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1AC1C6-CE71-4CEE-9B76-43C44F8D7D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541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Prop 68: A total of $4.8M is available to the Committee for projects and actions. Typically, planning and study for projects funded through Prop 68 are limited to 10% of the total amount. HOWEVER: this cap CAN be exceeded in disadvantaged communities, including Lake County. The grant recipient (the organization physically receiving the money) should be a Tribal or Local Agency, but subcontractors can be used. One question: CLERC?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1AC1C6-CE71-4CEE-9B76-43C44F8D7DE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9506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2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Committee members will be randomly assigned to 2 separate breakout rooms</a:t>
            </a:r>
            <a:endParaRPr lang="en-U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2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Sam will provide links for 2 Miro boards in the chat. Group A will go with Danaka; Group B with Sam. </a:t>
            </a:r>
            <a:endParaRPr lang="en-U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2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Participants will be given </a:t>
            </a:r>
            <a:r>
              <a:rPr lang="en-US" sz="1200" b="1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10 minutes</a:t>
            </a:r>
            <a:r>
              <a:rPr lang="en-US" sz="12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to generate ideas for near-term priorities by typing on the sticky notes</a:t>
            </a:r>
            <a:endParaRPr lang="en-U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2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After initial sticky exercise, participants will discuss suggested priorities in a “popcorn” format for </a:t>
            </a:r>
            <a:r>
              <a:rPr lang="en-US" sz="1200" b="1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10 minutes</a:t>
            </a:r>
            <a:r>
              <a:rPr lang="en-US" sz="12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facilitated by Sam and Danaka. Questions for consideration:</a:t>
            </a:r>
            <a:endParaRPr lang="en-U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2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Do you have any additional suggestions?</a:t>
            </a:r>
            <a:endParaRPr lang="en-U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2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Do you need clarification on any of the existing suggestions?</a:t>
            </a:r>
            <a:endParaRPr lang="en-U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2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Can any be combined?</a:t>
            </a:r>
            <a:endParaRPr lang="en-U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2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Other?</a:t>
            </a:r>
            <a:endParaRPr lang="en-U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2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After discussion, participants will vote for </a:t>
            </a:r>
            <a:r>
              <a:rPr lang="en-US" sz="1200" b="1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5 minutes</a:t>
            </a:r>
            <a:r>
              <a:rPr lang="en-US" sz="12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. Each participant can vote for  their </a:t>
            </a:r>
            <a:r>
              <a:rPr lang="en-US" sz="1200" b="1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top 3 priorities </a:t>
            </a:r>
            <a:r>
              <a:rPr lang="en-US" sz="12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(Committee members can use all votes on 1 priority if desired). At the end of 5 minutes, Sam will end breakout sessions and reconvene the group in plenary. </a:t>
            </a:r>
            <a:endParaRPr lang="en-U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Sam and Danaka will report out findings from each breakout group and share screens to showcase suggestions and voted priorities. After report out, Sam will open for Committee discussion.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1AC1C6-CE71-4CEE-9B76-43C44F8D7DE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0010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2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To enter text, double click on any sticky note and type away!</a:t>
            </a: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2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During voting, a small “plus” will appear on the bottom of each post it. You may select up to three post-its as your priority, or assign all of your votes to a single identified priority!</a:t>
            </a: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2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We’ll reconvene after the exercise to discuss the results as a group</a:t>
            </a: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1AC1C6-CE71-4CEE-9B76-43C44F8D7DE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7494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NOTE: Agenda items 6 and 4 switched.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D20483-BB88-44A2-9104-3A0AE27199A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9756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D20483-BB88-44A2-9104-3A0AE27199A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3481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D20483-BB88-44A2-9104-3A0AE27199A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6836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 i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E66DA5-7751-4D3D-B753-58DF3B418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4/1/2021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C2A2A-62DB-40C0-8AE7-CB9B9864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1B787A8-0D67-4B7E-9B48-86BD906AB6B5}"/>
              </a:ext>
            </a:extLst>
          </p:cNvPr>
          <p:cNvCxnSpPr>
            <a:cxnSpLocks/>
          </p:cNvCxnSpPr>
          <p:nvPr/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0432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7BB2D-4E2C-4490-A2A3-4B68BCC5D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4/1/2021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0F15D-DD72-46D5-BF0F-F50647107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C05CAAB-DBA2-4548-AD5F-01BB97FBB207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5702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FC2D1-D3FE-4B37-8740-57444421F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 i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5AF550-086C-426E-A374-85DB395701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A58988-AD39-4AE9-8E6A-0907F0BE2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4/1/2021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366319-82EE-408E-819F-8F8E6DBA7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21C8A6-777F-496D-8620-AE52BFC33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031F83B-57A8-4533-981C-D1FFAD2B6B6F}"/>
              </a:ext>
            </a:extLst>
          </p:cNvPr>
          <p:cNvCxnSpPr>
            <a:cxnSpLocks/>
          </p:cNvCxnSpPr>
          <p:nvPr/>
        </p:nvCxnSpPr>
        <p:spPr>
          <a:xfrm>
            <a:off x="715890" y="1701425"/>
            <a:ext cx="0" cy="5148262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5053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57166-6921-4546-BA2C-99E464681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5B9122-6371-4049-B57A-33DED7DA2F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14555D-0753-4312-A26B-2338813F9B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D8FDCB-69DA-4A8F-8B91-5CFF77897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4/1/2021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AC8C07-E0D3-4464-AE3C-25730D75C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2596A6-734E-4AE0-BFB8-3089137BF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FB7E8F4-3FB3-45AB-A381-9093CA95AAE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7767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A2D237-A706-4712-90CA-B04517CBBE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D53357-616B-47F4-944B-F979FE9663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6B3EF2-2C04-480F-A570-14E520DD0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4/1/2021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F5783E-3073-4F4D-8B9C-C5B18DDA5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A75FE3-6719-4790-AA00-251BC2A6E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60F34ED-DA60-4CC2-B735-B0EC5D9FEA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6725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F1DFFF-E5C5-43DF-B71C-7270DB973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4/1/2021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7596AF9-469C-436D-B7D2-77952EF1825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875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FF36D6-399B-43E3-84DD-9FC5119EC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4/1/2021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234AB7-3B85-4028-A500-5A1BDBF45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1F40F0-9909-442F-BBA4-409D061ED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53C1207-D1C8-49E3-8837-E2B89D366FA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8067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0F214-646F-4D81-AD12-65628EC98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71768-C3FA-49EF-99EF-06E6C3B28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A6F24-ED6C-4D12-A9D6-EE37FBD686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E6AACE-FAFB-4934-8E3C-AB5B21635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4/1/2021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533EA-D0F8-4C79-8721-F190DE2D2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59BAC9-F101-4394-BBA4-3D21A3497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F3A79C9-7EDC-44F6-AC48-5DD98A7695AD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3742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CB71F-B6C2-4866-BC97-304F78816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5ED73B-8413-478D-80D7-B78B69763B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BDF226-1B94-4D2D-98B3-7B932FB17D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0C4E9A-CA29-4CCD-ACFA-B29F80FBA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4/1/2021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A5B7BE-3F1B-4FF3-B1D7-6E39B99D0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2F18F1-E27E-470E-AE13-4755DEE63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0F08750-B7F2-4119-B151-68DE774813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8300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AD429-654B-4F0E-94E9-6FEF8EC67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8D60B2-06F5-4567-BE1F-BBA5270537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16F6F2-8269-4B80-8EE3-81FEE0F9D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4/1/2021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BC86E4-3EDE-4EB4-B1A3-A1198AADD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752B0-ACEC-49EF-8131-FCF35BC5C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A0462E3-375D-4E76-8886-69E06985D069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0927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23B094-F480-477B-901C-7181F88C07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052089-A920-4E52-98DC-8A5DC7B0AC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A074FE-F1B4-421F-A66E-FA351C8F9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4/1/2021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D764BA-3AB2-45FD-ABCB-975B3FDDF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FB3FEF-8252-49FD-82F2-3E5FABC65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EB5C65-83BB-4EBD-AD22-EDA8489D0F5D}"/>
              </a:ext>
            </a:extLst>
          </p:cNvPr>
          <p:cNvCxnSpPr>
            <a:cxnSpLocks/>
          </p:cNvCxnSpPr>
          <p:nvPr/>
        </p:nvCxnSpPr>
        <p:spPr>
          <a:xfrm flipV="1">
            <a:off x="8313" y="261865"/>
            <a:ext cx="11353802" cy="1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1001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DA4224-F4E4-47A4-ACF7-231749390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679907-DC49-4B86-A34C-C97DBC26A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DBC8A0-34FC-4B6E-B42B-A721267D89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4B53A7-3209-46A6-9454-F38EAC8F11E7}" type="datetimeFigureOut">
              <a:rPr lang="en-US" smtClean="0"/>
              <a:pPr/>
              <a:t>4/1/2021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9AC0B6-4CC4-4E41-8A4D-F62E17F285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C0E9BD-90BD-46AE-8A0D-06796ADB76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5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7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eric@preslarventures.com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Danaka.debow@csus.ed" TargetMode="External"/><Relationship Id="rId5" Type="http://schemas.openxmlformats.org/officeDocument/2006/relationships/hyperlink" Target="mailto:s.magill@csus.edu" TargetMode="External"/><Relationship Id="rId4" Type="http://schemas.openxmlformats.org/officeDocument/2006/relationships/hyperlink" Target="mailto:dceppos@csus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CE3C5560-7A9C-489F-9148-18C5E1D0F0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F4470D-597F-47A8-ACCA-CA0A2FB300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24609" y="876459"/>
            <a:ext cx="3859399" cy="2838938"/>
          </a:xfrm>
        </p:spPr>
        <p:txBody>
          <a:bodyPr>
            <a:normAutofit fontScale="90000"/>
          </a:bodyPr>
          <a:lstStyle/>
          <a:p>
            <a:r>
              <a:rPr lang="en-US" sz="3800" dirty="0">
                <a:solidFill>
                  <a:schemeClr val="bg1"/>
                </a:solidFill>
              </a:rPr>
              <a:t>Blue Ribbon Committee for the Rehabilitation of Clear Lake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0627DD-5A40-48C1-881A-FC45FC93DA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24610" y="4213781"/>
            <a:ext cx="4517954" cy="1488627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Meeting #14</a:t>
            </a:r>
          </a:p>
          <a:p>
            <a:r>
              <a:rPr lang="en-US" sz="2800" dirty="0">
                <a:solidFill>
                  <a:schemeClr val="bg1"/>
                </a:solidFill>
              </a:rPr>
              <a:t>April 1, 2021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01262" y="3496322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Graphic 22">
            <a:extLst>
              <a:ext uri="{FF2B5EF4-FFF2-40B4-BE49-F238E27FC236}">
                <a16:creationId xmlns:a16="http://schemas.microsoft.com/office/drawing/2014/main" id="{508BEF50-7B1E-49A4-BC19-5F4F1D755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20768" y="2295928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chemeClr val="bg1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Graphic 23">
            <a:extLst>
              <a:ext uri="{FF2B5EF4-FFF2-40B4-BE49-F238E27FC236}">
                <a16:creationId xmlns:a16="http://schemas.microsoft.com/office/drawing/2014/main" id="{3FBAD350-5664-4811-A208-657FB882D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629518" y="2756007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chemeClr val="bg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4" name="Graphic 21">
            <a:extLst>
              <a:ext uri="{FF2B5EF4-FFF2-40B4-BE49-F238E27FC236}">
                <a16:creationId xmlns:a16="http://schemas.microsoft.com/office/drawing/2014/main" id="{C39ADB8F-D187-49D7-BDCF-C1B6DC727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58003" y="6344837"/>
            <a:ext cx="9575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chemeClr val="bg1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B69CA88-5ECD-47E5-91A6-2BD5A3FED6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5897" y="1448161"/>
            <a:ext cx="4096322" cy="4096322"/>
          </a:xfrm>
          <a:prstGeom prst="rect">
            <a:avLst/>
          </a:prstGeom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30364D65-B038-4447-8026-ADAB3E5353A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616960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600" b="1" u="sng" dirty="0"/>
          </a:p>
          <a:p>
            <a:pPr marL="0" indent="0">
              <a:buNone/>
            </a:pPr>
            <a:endParaRPr lang="en-US" sz="1600" b="1" u="sng" dirty="0"/>
          </a:p>
          <a:p>
            <a:pPr marL="0" indent="0">
              <a:buNone/>
            </a:pPr>
            <a:r>
              <a:rPr lang="en-US" sz="1600" b="1" u="sng" dirty="0"/>
              <a:t>VIRTUAL MEETING PROTOCOLS:</a:t>
            </a:r>
            <a:endParaRPr lang="en-US" sz="1600" dirty="0"/>
          </a:p>
          <a:p>
            <a:pPr>
              <a:buFont typeface="Wingdings 3" charset="2"/>
              <a:buAutoNum type="arabicPeriod"/>
            </a:pPr>
            <a:r>
              <a:rPr lang="en-US" sz="1600" dirty="0"/>
              <a:t>Please note that the meeting is being recorded.</a:t>
            </a:r>
          </a:p>
          <a:p>
            <a:pPr>
              <a:buFont typeface="Wingdings 3" charset="2"/>
              <a:buAutoNum type="arabicPeriod"/>
            </a:pPr>
            <a:r>
              <a:rPr lang="en-US" sz="1600" dirty="0"/>
              <a:t>Mute your phone and don’t put it on hold.</a:t>
            </a:r>
          </a:p>
          <a:p>
            <a:pPr>
              <a:buFont typeface="Wingdings 3" charset="2"/>
              <a:buAutoNum type="arabicPeriod"/>
            </a:pPr>
            <a:r>
              <a:rPr lang="en-US" sz="1600" dirty="0"/>
              <a:t>For each agenda item, the facilitator will ask for comments from Committee members (facilitator will ask participants to use the “hand raise” feature to enter the queue)</a:t>
            </a:r>
          </a:p>
          <a:p>
            <a:pPr>
              <a:buFont typeface="Wingdings 3" charset="2"/>
              <a:buAutoNum type="arabicPeriod"/>
            </a:pPr>
            <a:r>
              <a:rPr lang="en-US" sz="1600" dirty="0"/>
              <a:t>If you have a clarifying question before the staff report is complete, please use the “chat” function</a:t>
            </a:r>
          </a:p>
          <a:p>
            <a:pPr>
              <a:buFont typeface="Wingdings 3" charset="2"/>
              <a:buAutoNum type="arabicPeriod"/>
            </a:pPr>
            <a:r>
              <a:rPr lang="en-US" sz="1600" dirty="0"/>
              <a:t>The facilitator will ask for public comments at the end of the meeting.</a:t>
            </a:r>
          </a:p>
        </p:txBody>
      </p:sp>
    </p:spTree>
    <p:extLst>
      <p:ext uri="{BB962C8B-B14F-4D97-AF65-F5344CB8AC3E}">
        <p14:creationId xmlns:p14="http://schemas.microsoft.com/office/powerpoint/2010/main" val="2762793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16AC3602-3348-4F31-9E43-076B03514E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0A678CF-DFA4-4C61-8907-3DFEACC18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4562"/>
            <a:ext cx="9804918" cy="1325563"/>
          </a:xfrm>
        </p:spPr>
        <p:txBody>
          <a:bodyPr>
            <a:normAutofit/>
          </a:bodyPr>
          <a:lstStyle/>
          <a:p>
            <a:r>
              <a:rPr lang="en-US" dirty="0"/>
              <a:t>AGENDA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4169334-264D-4176-8BDE-037249A61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Graphic 11">
            <a:extLst>
              <a:ext uri="{FF2B5EF4-FFF2-40B4-BE49-F238E27FC236}">
                <a16:creationId xmlns:a16="http://schemas.microsoft.com/office/drawing/2014/main" id="{394094B0-A6C9-44BE-9042-66EF0612F6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03882" y="591829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Graphic 10">
            <a:extLst>
              <a:ext uri="{FF2B5EF4-FFF2-40B4-BE49-F238E27FC236}">
                <a16:creationId xmlns:a16="http://schemas.microsoft.com/office/drawing/2014/main" id="{64C2CA96-0B16-4AA7-B340-33044D2385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62662" y="821124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4" name="Graphic 12">
            <a:extLst>
              <a:ext uri="{FF2B5EF4-FFF2-40B4-BE49-F238E27FC236}">
                <a16:creationId xmlns:a16="http://schemas.microsoft.com/office/drawing/2014/main" id="{1D50D7A8-F1D5-4306-8A9B-DD7A73EB8B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88342" y="1336268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B96615D-E120-43EF-B7DF-07A9EC7E659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1062981"/>
              </p:ext>
            </p:extLst>
          </p:nvPr>
        </p:nvGraphicFramePr>
        <p:xfrm>
          <a:off x="838200" y="1154242"/>
          <a:ext cx="10515600" cy="54114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193776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659FDB4-FCBE-4A89-B46D-43D4FA544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313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5A0586-B473-4D3D-9472-ED155D810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070800"/>
            <a:ext cx="3939688" cy="5583126"/>
          </a:xfrm>
        </p:spPr>
        <p:txBody>
          <a:bodyPr>
            <a:normAutofit/>
          </a:bodyPr>
          <a:lstStyle/>
          <a:p>
            <a:pPr algn="r"/>
            <a:r>
              <a:rPr lang="en-US" sz="5600" dirty="0"/>
              <a:t>Items for Committee Approval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8F51B3F-8331-4E4A-AE96-D47B1006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8053" y="1132114"/>
            <a:ext cx="0" cy="5717573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230F33D-3554-41AF-9FD8-91EB7F7B56D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1735339"/>
              </p:ext>
            </p:extLst>
          </p:nvPr>
        </p:nvGraphicFramePr>
        <p:xfrm>
          <a:off x="5108535" y="1070800"/>
          <a:ext cx="6245265" cy="5589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893919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D560F-C00C-4AAC-BA39-681E3277B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2020 Funding Update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535C39-ABD7-4AA3-96C0-C65C3AFD92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sz="2800" dirty="0"/>
              <a:t>Update on Proposition 68 Funding Request: $3.5M for select Committee Recommendations:</a:t>
            </a:r>
          </a:p>
          <a:p>
            <a:pPr lvl="2"/>
            <a:r>
              <a:rPr lang="en-US" sz="2800" dirty="0"/>
              <a:t>Upper watershed modeling and monitoring</a:t>
            </a:r>
          </a:p>
          <a:p>
            <a:pPr lvl="2"/>
            <a:r>
              <a:rPr lang="en-US" sz="2800" dirty="0"/>
              <a:t>Bathymetric survey</a:t>
            </a:r>
          </a:p>
          <a:p>
            <a:pPr lvl="2"/>
            <a:r>
              <a:rPr lang="en-US" sz="2800" dirty="0"/>
              <a:t>Continuation of in-lake research</a:t>
            </a:r>
          </a:p>
          <a:p>
            <a:pPr lvl="1"/>
            <a:endParaRPr lang="en-US" dirty="0"/>
          </a:p>
          <a:p>
            <a:pPr lvl="1"/>
            <a:r>
              <a:rPr lang="en-US" sz="2800" dirty="0"/>
              <a:t>2021 State Budget update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0448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659FDB4-FCBE-4A89-B46D-43D4FA544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96DAD7-9D45-43FF-AFD5-084D1BA16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842237" cy="1325563"/>
          </a:xfrm>
        </p:spPr>
        <p:txBody>
          <a:bodyPr>
            <a:normAutofit/>
          </a:bodyPr>
          <a:lstStyle/>
          <a:p>
            <a:r>
              <a:rPr lang="en-US" dirty="0"/>
              <a:t>Research Updates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8F51B3F-8331-4E4A-AE96-D47B1006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Graphic 12">
            <a:extLst>
              <a:ext uri="{FF2B5EF4-FFF2-40B4-BE49-F238E27FC236}">
                <a16:creationId xmlns:a16="http://schemas.microsoft.com/office/drawing/2014/main" id="{58BDB0EE-D238-415B-9ED8-62AA6AB2A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03882" y="591829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4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Graphic 11">
            <a:extLst>
              <a:ext uri="{FF2B5EF4-FFF2-40B4-BE49-F238E27FC236}">
                <a16:creationId xmlns:a16="http://schemas.microsoft.com/office/drawing/2014/main" id="{C5B55FC3-961D-4325-82F1-DE92B0D04E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62662" y="821124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4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Graphic 13">
            <a:extLst>
              <a:ext uri="{FF2B5EF4-FFF2-40B4-BE49-F238E27FC236}">
                <a16:creationId xmlns:a16="http://schemas.microsoft.com/office/drawing/2014/main" id="{4C8AB332-D09E-4F28-943C-DABDD4716A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88342" y="1336268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4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EF9CFE8-EFCB-4AC0-A62B-18BB9C348B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897600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155115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27C5C-B0B0-48BB-BEB1-19CDDED67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040" y="553504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Local and Committee Member 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CF8E16-EABD-4956-B23E-CF1715664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1040" y="2174186"/>
            <a:ext cx="9611884" cy="2237558"/>
          </a:xfrm>
        </p:spPr>
        <p:txBody>
          <a:bodyPr>
            <a:normAutofit/>
          </a:bodyPr>
          <a:lstStyle/>
          <a:p>
            <a:pPr lvl="1"/>
            <a:r>
              <a:rPr lang="en-US" dirty="0"/>
              <a:t>Cyanotoxin Update- </a:t>
            </a:r>
            <a:r>
              <a:rPr lang="en-US" i="1" dirty="0"/>
              <a:t>Sarah Ryan, Big Valley Rancheria</a:t>
            </a:r>
          </a:p>
          <a:p>
            <a:pPr lvl="1"/>
            <a:r>
              <a:rPr lang="en-US" dirty="0"/>
              <a:t>Drinking Water Update- </a:t>
            </a:r>
            <a:r>
              <a:rPr lang="en-US" i="1" dirty="0"/>
              <a:t>Karola Kennedy, Koi Nation </a:t>
            </a:r>
          </a:p>
          <a:p>
            <a:pPr lvl="1"/>
            <a:r>
              <a:rPr lang="en-US" dirty="0"/>
              <a:t>Tribal </a:t>
            </a:r>
            <a:r>
              <a:rPr lang="en-US" dirty="0" err="1"/>
              <a:t>EcoRestoration</a:t>
            </a:r>
            <a:r>
              <a:rPr lang="en-US" dirty="0"/>
              <a:t> Alliance (TERA) Update- </a:t>
            </a:r>
            <a:r>
              <a:rPr lang="en-US" i="1" dirty="0"/>
              <a:t>Terre Logsdon, Scotts </a:t>
            </a:r>
            <a:r>
              <a:rPr lang="en-US" i="1"/>
              <a:t>Valley Pomo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4800989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9CE51A-A3B6-47EF-91B7-5B93D10AB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57352"/>
            <a:ext cx="10515600" cy="5819611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sz="7200" dirty="0"/>
          </a:p>
          <a:p>
            <a:pPr marL="0" indent="0" algn="ctr">
              <a:buNone/>
            </a:pPr>
            <a:r>
              <a:rPr lang="en-US" sz="7200" dirty="0"/>
              <a:t>BREAK</a:t>
            </a:r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r>
              <a:rPr lang="en-US" sz="4000" dirty="0"/>
              <a:t>(as needed)</a:t>
            </a:r>
          </a:p>
        </p:txBody>
      </p:sp>
    </p:spTree>
    <p:extLst>
      <p:ext uri="{BB962C8B-B14F-4D97-AF65-F5344CB8AC3E}">
        <p14:creationId xmlns:p14="http://schemas.microsoft.com/office/powerpoint/2010/main" val="18725416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AC3602-3348-4F31-9E43-076B03514E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6DF7B5-EEC4-458A-A645-371C60B63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6755" y="365125"/>
            <a:ext cx="7161245" cy="1325563"/>
          </a:xfrm>
        </p:spPr>
        <p:txBody>
          <a:bodyPr>
            <a:normAutofit/>
          </a:bodyPr>
          <a:lstStyle/>
          <a:p>
            <a:r>
              <a:rPr lang="en-US" sz="3600" dirty="0"/>
              <a:t>2021 Priorities Exercise</a:t>
            </a:r>
          </a:p>
        </p:txBody>
      </p:sp>
      <p:sp>
        <p:nvSpPr>
          <p:cNvPr id="11" name="Graphic 11">
            <a:extLst>
              <a:ext uri="{FF2B5EF4-FFF2-40B4-BE49-F238E27FC236}">
                <a16:creationId xmlns:a16="http://schemas.microsoft.com/office/drawing/2014/main" id="{394094B0-A6C9-44BE-9042-66EF0612F6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03882" y="591829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Graphic 10">
            <a:extLst>
              <a:ext uri="{FF2B5EF4-FFF2-40B4-BE49-F238E27FC236}">
                <a16:creationId xmlns:a16="http://schemas.microsoft.com/office/drawing/2014/main" id="{64C2CA96-0B16-4AA7-B340-33044D2385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62662" y="821124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4169334-264D-4176-8BDE-037249A61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440" y="1027906"/>
            <a:ext cx="3408787" cy="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Graphic 12">
            <a:extLst>
              <a:ext uri="{FF2B5EF4-FFF2-40B4-BE49-F238E27FC236}">
                <a16:creationId xmlns:a16="http://schemas.microsoft.com/office/drawing/2014/main" id="{1D50D7A8-F1D5-4306-8A9B-DD7A73EB8B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88342" y="1336268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2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6D32557-1508-47E0-93CA-6D52FF49AD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8026189"/>
              </p:ext>
            </p:extLst>
          </p:nvPr>
        </p:nvGraphicFramePr>
        <p:xfrm>
          <a:off x="486155" y="1336268"/>
          <a:ext cx="7871795" cy="51566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2D99D080-84E6-4ED8-B478-39A5F1A49C2F}"/>
              </a:ext>
            </a:extLst>
          </p:cNvPr>
          <p:cNvSpPr txBox="1"/>
          <p:nvPr/>
        </p:nvSpPr>
        <p:spPr>
          <a:xfrm>
            <a:off x="8443479" y="1506458"/>
            <a:ext cx="3161762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/>
              <a:t>What are you preferred priorities for interim opportunities </a:t>
            </a:r>
            <a:r>
              <a:rPr lang="en-US" sz="2400" i="1" dirty="0"/>
              <a:t>before </a:t>
            </a:r>
            <a:r>
              <a:rPr lang="en-US" sz="2400" dirty="0"/>
              <a:t> research activities are completed? </a:t>
            </a:r>
          </a:p>
          <a:p>
            <a:pPr lvl="0"/>
            <a:endParaRPr lang="en-US" sz="2400" dirty="0"/>
          </a:p>
          <a:p>
            <a:pPr lvl="0"/>
            <a:r>
              <a:rPr lang="en-US" sz="2400" dirty="0"/>
              <a:t>*additional funding available depending on 2021 State Budget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5397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6DF7B5-EEC4-458A-A645-371C60B63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7715" y="467271"/>
            <a:ext cx="4195674" cy="2052522"/>
          </a:xfrm>
        </p:spPr>
        <p:txBody>
          <a:bodyPr anchor="b">
            <a:normAutofit/>
          </a:bodyPr>
          <a:lstStyle/>
          <a:p>
            <a:r>
              <a:rPr lang="en-US" dirty="0"/>
              <a:t>2021 Priorities Exercise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554152"/>
            <a:ext cx="5742189" cy="5742189"/>
          </a:xfrm>
          <a:prstGeom prst="ellipse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1CDD6D-7EF6-46A6-AD67-695FA69495B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430" r="21320" b="1"/>
          <a:stretch/>
        </p:blipFill>
        <p:spPr>
          <a:xfrm>
            <a:off x="505418" y="554151"/>
            <a:ext cx="5742189" cy="5742189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</p:spPr>
      </p:pic>
      <p:sp>
        <p:nvSpPr>
          <p:cNvPr id="42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2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4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2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C0FFC1A6-544A-4094-AC5B-33156B1681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7715" y="2990818"/>
            <a:ext cx="4195673" cy="2913872"/>
          </a:xfrm>
        </p:spPr>
        <p:txBody>
          <a:bodyPr anchor="t">
            <a:normAutofit/>
          </a:bodyPr>
          <a:lstStyle/>
          <a:p>
            <a:r>
              <a:rPr lang="en-US" sz="1800"/>
              <a:t>Double click any post it to enter your text</a:t>
            </a:r>
          </a:p>
          <a:p>
            <a:r>
              <a:rPr lang="en-US" sz="1800"/>
              <a:t>During voting, click on the “plus” to assign your votes</a:t>
            </a:r>
          </a:p>
          <a:p>
            <a:r>
              <a:rPr lang="en-US" sz="1800"/>
              <a:t>You can select up to three priorities, or assign all of your votes to a single post it! </a:t>
            </a:r>
          </a:p>
          <a:p>
            <a:r>
              <a:rPr lang="en-US" sz="1800"/>
              <a:t>We’ll reconvene after the breakouts to discuss the results</a:t>
            </a:r>
          </a:p>
        </p:txBody>
      </p:sp>
      <p:sp>
        <p:nvSpPr>
          <p:cNvPr id="46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2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48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25349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1B3EC-4C8C-4837-88B9-E531AAA54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5879" y="1331746"/>
            <a:ext cx="3497565" cy="300266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700"/>
              <a:t>Public Comments and Questions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091C1E-8D71-4B8C-B05E-BD21FBF5B2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7188" y="1881716"/>
            <a:ext cx="3086100" cy="30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6362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1B787A8-0D67-4B7E-9B48-86BD906AB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CE3C5560-7A9C-489F-9148-18C5E1D0F0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01B3EC-4C8C-4837-88B9-E531AAA54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8043" y="590062"/>
            <a:ext cx="5309140" cy="283893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 b="1" i="0" kern="1200" cap="all" baseline="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NEXT MEETING: June 23rd, 2021, 1PM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01262" y="3496322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body of water with trees and mountains in the background&#10;&#10;Description automatically generated with medium confidence">
            <a:extLst>
              <a:ext uri="{FF2B5EF4-FFF2-40B4-BE49-F238E27FC236}">
                <a16:creationId xmlns:a16="http://schemas.microsoft.com/office/drawing/2014/main" id="{4C9C8BC0-9449-4C8B-801D-F78826D45A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4411" y="2998735"/>
            <a:ext cx="4038624" cy="2680177"/>
          </a:xfrm>
          <a:prstGeom prst="rect">
            <a:avLst/>
          </a:prstGeom>
        </p:spPr>
      </p:pic>
      <p:sp>
        <p:nvSpPr>
          <p:cNvPr id="14" name="Graphic 22">
            <a:extLst>
              <a:ext uri="{FF2B5EF4-FFF2-40B4-BE49-F238E27FC236}">
                <a16:creationId xmlns:a16="http://schemas.microsoft.com/office/drawing/2014/main" id="{508BEF50-7B1E-49A4-BC19-5F4F1D755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20768" y="2295928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chemeClr val="bg1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Graphic 23">
            <a:extLst>
              <a:ext uri="{FF2B5EF4-FFF2-40B4-BE49-F238E27FC236}">
                <a16:creationId xmlns:a16="http://schemas.microsoft.com/office/drawing/2014/main" id="{3FBAD350-5664-4811-A208-657FB882D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629518" y="2756007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chemeClr val="bg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" name="Graphic 21">
            <a:extLst>
              <a:ext uri="{FF2B5EF4-FFF2-40B4-BE49-F238E27FC236}">
                <a16:creationId xmlns:a16="http://schemas.microsoft.com/office/drawing/2014/main" id="{C39ADB8F-D187-49D7-BDCF-C1B6DC727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58003" y="6344837"/>
            <a:ext cx="9575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chemeClr val="bg1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0928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EF6768-2C55-4088-8265-76B03B6F8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748" y="699214"/>
            <a:ext cx="10515600" cy="51889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7200" dirty="0"/>
              <a:t>QUESTIONS?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	</a:t>
            </a:r>
          </a:p>
          <a:p>
            <a:pPr marL="0" indent="0">
              <a:buNone/>
            </a:pPr>
            <a:endParaRPr lang="en-US" sz="24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FB27B6A-2DE3-4A83-AC61-48D7255CB0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0918277"/>
              </p:ext>
            </p:extLst>
          </p:nvPr>
        </p:nvGraphicFramePr>
        <p:xfrm>
          <a:off x="1478548" y="2286000"/>
          <a:ext cx="8128000" cy="42120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25238197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883428758"/>
                    </a:ext>
                  </a:extLst>
                </a:gridCol>
              </a:tblGrid>
              <a:tr h="1088326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Eric Sklar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Blue Ribbon Committee Chair and 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President of the California Fish and Game Commission </a:t>
                      </a:r>
                    </a:p>
                    <a:p>
                      <a:pPr algn="ctr"/>
                      <a:r>
                        <a:rPr lang="en-US" b="0" dirty="0">
                          <a:solidFill>
                            <a:schemeClr val="tx2"/>
                          </a:solidFill>
                          <a:hlinkClick r:id="rId3"/>
                        </a:rPr>
                        <a:t>eric@preslarventures.com</a:t>
                      </a:r>
                      <a:r>
                        <a:rPr lang="en-US" b="0" dirty="0">
                          <a:solidFill>
                            <a:schemeClr val="tx2"/>
                          </a:solidFill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7462799"/>
                  </a:ext>
                </a:extLst>
              </a:tr>
              <a:tr h="1064262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Dave Ceppos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Managing Senior Mediator</a:t>
                      </a:r>
                    </a:p>
                    <a:p>
                      <a:pPr algn="ctr"/>
                      <a:r>
                        <a:rPr lang="en-US" dirty="0">
                          <a:hlinkClick r:id="rId4"/>
                        </a:rPr>
                        <a:t>dceppos@csus.edu</a:t>
                      </a: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Sam Magill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Senior Facilitator</a:t>
                      </a:r>
                    </a:p>
                    <a:p>
                      <a:pPr algn="ctr"/>
                      <a:r>
                        <a:rPr lang="en-US" dirty="0">
                          <a:hlinkClick r:id="rId5"/>
                        </a:rPr>
                        <a:t>s.magill@csus.edu</a:t>
                      </a:r>
                      <a:r>
                        <a:rPr lang="en-US" dirty="0"/>
                        <a:t>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8307822"/>
                  </a:ext>
                </a:extLst>
              </a:tr>
              <a:tr h="1834629">
                <a:tc gridSpan="2">
                  <a:txBody>
                    <a:bodyPr/>
                    <a:lstStyle/>
                    <a:p>
                      <a:pPr algn="ctr"/>
                      <a:endParaRPr lang="en-US" b="1" dirty="0"/>
                    </a:p>
                    <a:p>
                      <a:pPr algn="ctr"/>
                      <a:r>
                        <a:rPr lang="en-US" b="0" dirty="0"/>
                        <a:t>Danka DeBow</a:t>
                      </a:r>
                    </a:p>
                    <a:p>
                      <a:pPr algn="ctr"/>
                      <a:r>
                        <a:rPr lang="en-US" b="0" dirty="0"/>
                        <a:t>Associate Facilitator</a:t>
                      </a:r>
                    </a:p>
                    <a:p>
                      <a:pPr lvl="0" algn="ctr">
                        <a:buNone/>
                      </a:pPr>
                      <a:r>
                        <a:rPr lang="en-US" dirty="0" err="1">
                          <a:hlinkClick r:id="rId6"/>
                        </a:rPr>
                        <a:t>Danaka.debow@csus.ed</a:t>
                      </a:r>
                      <a:r>
                        <a:rPr lang="en-US" dirty="0"/>
                        <a:t> </a:t>
                      </a:r>
                    </a:p>
                    <a:p>
                      <a:pPr algn="ctr"/>
                      <a:endParaRPr lang="en-US" b="1" dirty="0"/>
                    </a:p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/>
                    </a:p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75975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5953564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VTI">
  <a:themeElements>
    <a:clrScheme name="Retrospect">
      <a:dk1>
        <a:srgbClr val="000000"/>
      </a:dk1>
      <a:lt1>
        <a:srgbClr val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Univers">
      <a:majorFont>
        <a:latin typeface="Univers"/>
        <a:ea typeface=""/>
        <a:cs typeface=""/>
      </a:majorFont>
      <a:minorFont>
        <a:latin typeface="Univer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VTI" id="{605F9078-86F9-4258-A3E1-F8EFF02AE8CC}" vid="{4848699B-BB01-41E3-9EC4-3D97DFE5292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574</TotalTime>
  <Words>781</Words>
  <Application>Microsoft Office PowerPoint</Application>
  <PresentationFormat>Widescreen</PresentationFormat>
  <Paragraphs>101</Paragraphs>
  <Slides>12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Cambria</vt:lpstr>
      <vt:lpstr>Symbol</vt:lpstr>
      <vt:lpstr>Univers</vt:lpstr>
      <vt:lpstr>Wingdings 3</vt:lpstr>
      <vt:lpstr>GradientVTI</vt:lpstr>
      <vt:lpstr>Blue Ribbon Committee for the Rehabilitation of Clear Lake</vt:lpstr>
      <vt:lpstr>AGENDA</vt:lpstr>
      <vt:lpstr>Items for Committee Approval</vt:lpstr>
      <vt:lpstr>2020 Funding Update</vt:lpstr>
      <vt:lpstr>Research Updates</vt:lpstr>
      <vt:lpstr>Local and Committee Member Updates</vt:lpstr>
      <vt:lpstr>PowerPoint Presentation</vt:lpstr>
      <vt:lpstr>2021 Priorities Exercise</vt:lpstr>
      <vt:lpstr>2021 Priorities Exercise</vt:lpstr>
      <vt:lpstr>Public Comments and Questions</vt:lpstr>
      <vt:lpstr>NEXT MEETING: June 23rd, 2021, 1PM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Ribbon Committee for the Rehabilitation of Clear Lake</dc:title>
  <dc:creator>Sam Magill</dc:creator>
  <cp:lastModifiedBy>Sam Magill</cp:lastModifiedBy>
  <cp:revision>6</cp:revision>
  <dcterms:created xsi:type="dcterms:W3CDTF">2020-09-08T18:41:53Z</dcterms:created>
  <dcterms:modified xsi:type="dcterms:W3CDTF">2021-04-01T17:17:18Z</dcterms:modified>
</cp:coreProperties>
</file>