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1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4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8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8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4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7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8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9D996-25EC-46AA-A226-D87F64C1CB52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D5999-5D70-44BC-B255-27B5B5D88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91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95" y="0"/>
            <a:ext cx="5575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26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Lake County Fresh-Water Laboratory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30 years of research has not resulted in a management plan. Present recommendations are for more research and monitoring.</a:t>
            </a:r>
          </a:p>
          <a:p>
            <a:r>
              <a:rPr lang="en-US" dirty="0"/>
              <a:t>Monitoring is a feedback loop of a management plan.</a:t>
            </a:r>
          </a:p>
          <a:p>
            <a:r>
              <a:rPr lang="en-US" dirty="0"/>
              <a:t>A local lab for local requirements will support a unified plan.</a:t>
            </a:r>
          </a:p>
          <a:p>
            <a:r>
              <a:rPr lang="en-US" dirty="0"/>
              <a:t>The Lucerne “Castle” has been designated for college/community conference center.</a:t>
            </a:r>
          </a:p>
          <a:p>
            <a:r>
              <a:rPr lang="en-US" dirty="0"/>
              <a:t>Local, research and teaching needs would support operational costs.</a:t>
            </a:r>
          </a:p>
          <a:p>
            <a:r>
              <a:rPr lang="en-US" dirty="0"/>
              <a:t>The Castle vision would focus all efforts to rejuvenate the region.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55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85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Lake County Fresh-Water Laboratory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Steele</dc:creator>
  <cp:lastModifiedBy>Sam Magill</cp:lastModifiedBy>
  <cp:revision>5</cp:revision>
  <dcterms:created xsi:type="dcterms:W3CDTF">2021-04-19T18:57:38Z</dcterms:created>
  <dcterms:modified xsi:type="dcterms:W3CDTF">2021-04-22T18:33:54Z</dcterms:modified>
</cp:coreProperties>
</file>